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94B31-9257-4267-8EBD-E8C772F45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64419-A99B-4FA9-8628-AC2DD9C5F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35BC7-77CB-47A5-8512-8EF224BDF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CB39E-8DD4-452C-A84F-83E9E33C0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2C1F6B-8EB8-46C2-B8C0-1ED1427A3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DA1BB4-894F-44BD-AC93-BD77A34C3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FB8001-9CDE-43CD-9199-4BC6489C4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45C7A-420D-41E8-BF94-04F25C848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92431-D53E-4A2C-AD96-CE553724C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4B0B0-A48E-4663-B955-32BDFA560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5226D-ED7B-42E4-993F-F6C1394A0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2320503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预防回南天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什么是回南天？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回南天的危害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如何预防回南天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回南天的应对措施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回南天的预防小贴士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什么是回南天？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825" b="15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回南天是指每年春天气温开始回暖时，由于冷空气回流和暖湿气流交汇，导致空气湿度迅速上升，出现持续低温、阴雨、雾霾的天气现象。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在我国，回南天主要出现在南方地区，特别是广东、福建、湖南、江西等省份。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回南天的形成与冷空气回流和暖湿气流交汇有关。在春季，随着气温逐渐回升，地表温度逐渐升高，但此时冷空气仍然较强，南方的暖湿气流也比较活跃，两者交汇导致空气湿度迅速上升。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此外，地形和海洋的影响也是回南天形成的重要因素。例如，华南地区地形复杂，山脉较多，容易形成地形雨；同时，海洋气流也会带来大量水汽，增加空气湿度。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回南天在我国主要出现在南方地区，特别是华南地区，如广东、福建、海南等省份。在这些地区，春季时常常会出现持续低温、阴雨、雾霾的天气现象。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在这些地区，回南天的持续时间通常在几天到一周左右，但有时也会持续更长时间。回南天对人们的生产和生活产生一定的影响，需要采取措施进行预防和应对。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75" r="17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常见地区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回南天的危害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回南天时空气湿度大，容易滋生细菌和病毒，引发感冒、咳嗽等呼吸道疾病。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关节疼痛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80" r="1228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潮湿的空气容易导致皮肤瘙痒、湿疹等皮肤问题。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湿度过高可能加重关节炎患者的疼痛。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对人体健康的影响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潮湿可能导致电器短路、损坏。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潮湿环境下容易发霉、变形。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衣物和书籍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受潮后容易变形、开裂。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木制品和家具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对物品的损害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地面湿滑，增加跌倒风险。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292" r="21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出行不便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潮湿导致室内空气不流通，影响居住舒适度。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室内环境差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持续的阴雨天气可能使人情绪低落。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情绪压抑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如何预防回南天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https://d.book118.com/116223205030010045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2024-09-13T20:00:54.330</cp:lastPrinted>
  <dcterms:created xsi:type="dcterms:W3CDTF">2024-09-13T12:00:54Z</dcterms:created>
  <dcterms:modified xsi:type="dcterms:W3CDTF">2024-09-13T12:00:56Z</dcterms:modified>
</cp:coreProperties>
</file>