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A8A0B5-844E-4AC2-81B9-42D552E3AB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24C9E0-9D23-43CD-95D2-B0A11B7274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1602EC4-5BB6-4DCB-91A7-F0D89C072C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41DB50-6CF4-4AC8-B8BF-6022EA3A53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8EBFBA7-25EA-442B-A552-A03CA2A2420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805DEE-9B6E-45DA-8E6E-54381555D6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6FD2DDB-4CE5-4790-9C02-3B15E7484A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51DDE4-3E06-4CDA-A502-471B818824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BCA09B-21E8-4D08-8366-EA5855F0F1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ED519C-F8CB-413E-BC07-AB4725CB86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834512-A381-4F19-9254-F279FBBEA0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6224042124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管理理论的演变与发展c课件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管理理论的历史背景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现代管理理论的发展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管理理论的未来趋势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管理理论在实践中的应用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管理理论演变的启示与思考</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管理理论的历史背景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工业革命导致了企业规模的扩大，需要更高效的管理方式来协调生产活动。</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工业革命加速了城市化进程，对企业管理和社会管理提出了新的挑战。</a:t>
            </a:r>
          </a:p>
        </p:txBody>
      </p:sp>
      <p:pic>
        <p:nvPicPr>
          <p:cNvPr id="7" name="Picture 7"/>
          <p:cNvPicPr>
            <a:picLocks noChangeAspect="1"/>
          </p:cNvPicPr>
          <p:nvPr/>
        </p:nvPicPr>
        <p:blipFill>
          <a:blip r:embed="rId2"/>
          <a:srcRect l="10029" r="1002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11468" r="11468"/>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22521" b="2252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工业革命推动了生产力的快速发展，对管理提出了更高的要求。</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工业革命的影响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科学管理理论的兴起</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科学管理理论强调效率和工作方法的标准化，以提高生产效率。</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科学管理理论主张通过科学的方法对生产过程进行研究和优化。</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科学管理理论注重通过激励机制来提高员工的工作积极性和效率。</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7875" r="17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行政管理理论注重组织的稳定性和长期规划，以满足企业发展的需要。</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行政管理理论强调组织结构和层级关系的管理。</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行政管理理论主张通过明确的职责分工和规范化的流程来提高管理效率。</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行政管理理论的产生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现代管理理论的发展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战略管理理论概述</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战略管理理论关注企业如何在竞争激烈的环境中获得竞争优势。它强调制定、实施和评估企业战略，以实现企业的长期目标。</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战略管理理论的演变</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战略管理理论经历了三个主要阶段，包括设计学派、计划学派和定位学派。每个阶段都有其独特的观点和理论，为企业提供了不同的战略指导。</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战略管理理论的实践</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企业在实践中运用战略管理理论，需要明确企业的使命、愿景和价值观，分析外部环境和内部资源，制定合适的战略并实施，同时监控和评估战略的效果。</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组织文化理论概述</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组织文化理论关注企业文化的形成、发展和变革。它认为企业文化是一个组织的共享价值观、信仰和行为规范，对组织的绩效和员工的行为有着重要的影响。</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组织文化理论的演变</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组织文化理论经历了三个主要阶段，包括文化形成阶段、文化诊断阶段和文化变革阶段。每个阶段都有其特定的关注点和方法，帮助企业理解和塑造自己的文化。</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组织文化理论的实践</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企业在实践中运用组织文化理论，需要明确企业的核心价值观和信仰，建立强有力的领导团队，提供培训和发展机会，鼓励员工参与和共享价值观，以及定期评估和调整企业文化。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组织文化理论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人力资源管理理论</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企业在实践中运用人力资源管理理论，需要制定合适的招聘和选拔策略，提供培训和发展机会，建立激励机制和绩效评估体系，以及营造良好的工作氛围和企业文化。</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人力资源管理理论的实践</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人力资源管理理论关注如何有效管理和激励员工，以提高组织的绩效。它认为人力资源是企业最重要的资源之一，对企业的成功至关重要。</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人力资源管理理论概述</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人力资源管理理论经历了科学管理阶段、人际关系阶段和战略人力资源管理阶段。每个阶段都有其特定的观点和方法，为企业提供了不同的人力资源管理策略。</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人力资源管理理论的演变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创新管理理论概述</a:t>
            </a:r>
          </a:p>
        </p:txBody>
      </p:sp>
      <p:sp>
        <p:nvSpPr>
          <p:cNvPr id="5" name="TextBox 5"/>
          <p:cNvSpPr txBox="1"/>
          <p:nvPr/>
        </p:nvSpPr>
        <p:spPr>
          <a:xfrm>
            <a:off x="912791"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创新管理理论关注如何通过创新来驱动企业的发展和竞争优势。它认为创新是企业应对市场变化和竞争压力的关键因素。</a:t>
            </a:r>
          </a:p>
        </p:txBody>
      </p:sp>
      <p:sp>
        <p:nvSpPr>
          <p:cNvPr id="6" name="AutoShape 6"/>
          <p:cNvSpPr/>
          <p:nvPr/>
        </p:nvSpPr>
        <p:spPr>
          <a:xfrm>
            <a:off x="4429171"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429171"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624504"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创新管理理论的演变</a:t>
            </a:r>
          </a:p>
        </p:txBody>
      </p:sp>
      <p:sp>
        <p:nvSpPr>
          <p:cNvPr id="9" name="TextBox 9"/>
          <p:cNvSpPr txBox="1"/>
          <p:nvPr/>
        </p:nvSpPr>
        <p:spPr>
          <a:xfrm>
            <a:off x="4624504"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创新管理理论经历了创新过程管理、创新动力机制和创新组织学习三个阶段。每个阶段都有其独特的观点和方法，为企业提供了不同的创新策略和管理方式。</a:t>
            </a:r>
          </a:p>
        </p:txBody>
      </p:sp>
      <p:sp>
        <p:nvSpPr>
          <p:cNvPr id="10" name="AutoShape 10"/>
          <p:cNvSpPr/>
          <p:nvPr/>
        </p:nvSpPr>
        <p:spPr>
          <a:xfrm>
            <a:off x="8118788"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118788"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314120"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创新管理理论的实践</a:t>
            </a:r>
          </a:p>
        </p:txBody>
      </p:sp>
      <p:sp>
        <p:nvSpPr>
          <p:cNvPr id="13" name="TextBox 13"/>
          <p:cNvSpPr txBox="1"/>
          <p:nvPr/>
        </p:nvSpPr>
        <p:spPr>
          <a:xfrm>
            <a:off x="8314120"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在实践中运用创新管理理论，需要建立创新的文化和氛围，鼓励员工提出新的想法和解决方案，制定合适的创新战略和项目管理流程，以及持续学习和改进。同时，企业还需要关注市场变化和客户需求，及时调整和创新产品和服务，以保持竞争优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创新管理理论</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管理理论的未来趋势</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056" r="2905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6590" r="3659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随着数字化技术的快速发展，企业需要适应快速变化的市场环境，同时面临数据安全和隐私保护的挑战。</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挑战</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数字化技术为企业提供了更高效的管理方式和更广阔的市场空间，通过数据分析可以更好地了解客户需求，优化决策过程。</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机遇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数字化时代的挑战与机遇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https://d.book118.com/116224042124010100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2024-09-24T15:07:55.814</cp:lastPrinted>
  <dcterms:created xsi:type="dcterms:W3CDTF">2024-09-24T07:07:55Z</dcterms:created>
  <dcterms:modified xsi:type="dcterms:W3CDTF">2024-09-24T07:07:57Z</dcterms:modified>
</cp:coreProperties>
</file>