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DD5513-9655-414C-9CED-F1A6E595B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1AAAB8-E1DE-4722-B25C-6947AB75D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3709C4-B15D-4868-9F0D-0234F4895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D68766-EC04-4C80-BAE7-EF47A73C9B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2A7E46-BC16-4336-A69F-90F49AA853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F6ECA0-6D87-4010-9750-1DC58F8B20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BCBA3D-DD0F-4CCF-9967-900DF582F8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804470-B14C-4E1A-9A7E-745CF06EDB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717363-CE51-4CAA-BB8C-9F3AB1C054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205363-E1D6-4A81-9456-34A9929EE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B90EDB-1E0D-4EAC-9115-46E765C3F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225035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汇报人：PPT可修改</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探索新战略性新兴产业发展保障体系研究与应用的国际合作模式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新战略性新兴产业概述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保障体系构建与研究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国际合作模式研究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应用案例分析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挑战与对策建议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随着全球经济的深入发展和技术革新的加速推进，战略性新兴产业已成为推动世界经济发展的重要力量。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全球经济变革</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面对资源环境压力和传统产业增长乏力，各国纷纷寻求通过发展战略性新兴产业实现产业转型升级。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产业转型升级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战略性新兴产业发展涉及全球产业链、价值链和创新链的深度融合，加强国际合作对于提升产业竞争力和实现可持续发展具有重要意义。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国际合作重要性</a:t>
            </a:r>
          </a:p>
        </p:txBody>
      </p:sp>
      <p:pic>
        <p:nvPicPr>
          <p:cNvPr id="9" name="Picture 9"/>
          <p:cNvPicPr>
            <a:picLocks noChangeAspect="1"/>
          </p:cNvPicPr>
          <p:nvPr/>
        </p:nvPicPr>
        <p:blipFill>
          <a:blip r:embed="rId2"/>
          <a:srcRect t="333" b="33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本研究旨在探索新战略性新兴产业发展保障体系研究与应用的国际合作模式，提出针对性的政策建议，推动产业健康发展。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如何构建有效的国际合作模式，促进战略性新兴产业的创新发展和全球竞争力提升？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目前，国内外学者在战略性新兴产业发展、国际合作模式及政策保障等方面已取得一定研究成果，但针对新战略性新兴产业发展保障体系的研究尚处于起步阶段。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未来研究将更加注重跨学科、跨领域的综合性研究，关注全球价值链、创新网络等新型国际合作模式的探索与实践，以及政策协同、标准对接等保障机制的建立与完善。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新战略性新兴产业概述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新战略性新兴产业是指具有全局性、长远性、导向性和动态性特征的产业，是未来经济发展的重要引擎。</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根据产业性质和发展阶段，新战略性新兴产业可分为新一代信息技术、高端装备制造、新材料、生物、新能源汽车、新能源、节能环保、数字创意等产业。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当前，全球新战略性新兴产业快速发展，技术创新不断涌现，产业规模持续扩大，对经济增长的贡献日益显著。</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前景展望</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随着科技革命和产业变革的深入推进，新战略性新兴产业将迎来更加广阔的发展空间，成为推动世界经济发展的重要力量。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发展现状与前景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新战略性新兴产业产业链包括技术研发、原材料供应、生产制造、市场营销等多个环节，各环节之间相互依存、相互促进。</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研发是新战略性新兴产业发展的核心环节，直接决定产业的创新能力和竞争力；生产制造环节则需要先进的生产技术和设备支持，以确保产品质量和降低成本。此外，市场营销环节也至关重要，需要建立有效的市场推广和销售渠道，以实现产品的商业化应用。</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产业链结构</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关键环节</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产业链结构及关键环节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保障体系构建与研究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政策引导</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制定和完善相关产业政策，明确新兴产业发展方向和目标，引导社会资本和资源向新兴产业集聚。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法规保障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建立健全新兴产业法规体系，规范市场秩序，保护知识产权，为新兴产业发展提供法制保障。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财政支持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加大对新兴产业的财政投入力度，设立专项资金，支持关键技术研发、产业化项目建设和创新平台建设。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政策保障体系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创新驱动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强化企业创新主体地位，激发企业创新活力，推动产学研用深度融合，加快科技成果转化。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研发支持</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加强新兴产业关键共性技术研发，布局一批国家重大科技项目，突破技术瓶颈制约。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标准引领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制定和完善新兴产业技术标准体系，推动新技术、新产品、新业态加速发展。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技术创新保障体系</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资本市场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完善多层次资本市场体系，支持符合条件的新兴产业企业上市融资和发行债券。</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风险投资</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引导社会资本进入风险投资领域，支持新兴产业初创期和成长期企业的融资需求。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金融创新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鼓励金融机构创新金融产品和服务，加大对新兴产业的信贷支持力度，降低企业融资成本。</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金融服务保障体系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人才引进</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加大新兴产业领域高层次人才引进力度，实施更加积极、开放、有效的人才政策，吸引海内外优秀人才来华创新创业。</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人才激励</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建立健全人才激励机制，完善科技成果转化收益分配制度，让创新人才得到合理回报。</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人才培养</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加强新兴产业领域人才培养，推动高校和职业院校调整优化学科专业结构，培养创新型、应用型、复合型人才。</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人才队伍保障体系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04</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国际合作模式研究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https://d.book118.com/116225035010010050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2024-09-15T03:31:36.966</cp:lastPrinted>
  <dcterms:created xsi:type="dcterms:W3CDTF">2024-09-14T19:31:36Z</dcterms:created>
  <dcterms:modified xsi:type="dcterms:W3CDTF">2024-09-14T19:31:39Z</dcterms:modified>
</cp:coreProperties>
</file>