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C8E070-D4D6-4C12-9347-A6CED4CD9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F2AFEC-FB0A-46C3-837F-27784D80B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70FBAF-802A-4E46-8E5B-C194DED5F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25BAED-0532-4A6E-B306-29CC95A7E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6DD070-3147-49EC-9D2F-E5E5EA083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C320B0-2DEC-4ECC-9851-98EC5A886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F88A51-72AC-4EF9-957F-37807D8A4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11F94B-F1DE-4B9C-A3FE-FBC3460E5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DF3E67-499B-4C88-9231-1B7D6B240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20D629-34B9-4A47-A848-E0B700AEE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332418-BC63-4D60-A362-988ACD2F5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23414105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医院护理讲课PPT\n## 1.医院护理的基本概念与重要性\n### 1.1医院护理的定义与分类\n### 1.2医院护理的重要性及作用\n### 1.3医院护理的发展趋势与挑战\n## 2.医院护理的基本流程与规范\n### 2.1医院护理的基本流程与操作规范\n### 2.2医院护理的法律法规与职业道德\n### 2.3医院护理的质量控制与持续改进\n## 3.医院护理的人力资源与管理\n### 3.1医院护理的人力需求与配置\n### 3.2医院护理人员的培训与考核\n### 3.3医院护理人员的激励机制与团队建设\n## 4.医院护理的临床技术与实践\n### 4.1医院护理的临床技术操作与评估\n### 4.2医院护理的临床实践案例与分享\n### 4.3医院护理的创新技术与未来发展方向\n## 5.医院护理的病人教育与沟通\n### 5.1医院护理的病人教育方法与技巧\n### 5.2医院护理的医患沟通与心理护理\n### 5.3医院护理的病人满意度调查与改进措施\n## 6.医院护理的应急事件处理与灾害救援\n### 6.1医院护理的应急事件预防与准备\n### 6.2医院护理的应急事件处理与协调\n### 6.3医院护理的灾害救援体系与能力建设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医院护理讲课PPT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医院护理的基本概念与重要性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医院护理的定义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医院护理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是指在医疗机构中，由专业护理人员为患者提供的一系列护理服务，包括生活护理、治疗护理、康复护理等。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医院护理是医疗工作的重要组成部分，旨在保障患者的身心健康，促进患者康复。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医院护理的分类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按护理对象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分：门诊护理、住院护理、急诊护理、重症监护护理等。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按护理内容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分：生活护理、治疗护理、康复护理、心理护理等。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按护理时间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分：24小时护理、日间护理、夜间护理等。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医院护理的定义与分类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3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3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保障患者生命安全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：医院护理人员负责患者的日常生活照顾，及时发现并处理患者的生命体征异常，保障患者生命安全。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提高治疗效果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：医院护理人员协助医生进行治疗，观察患者的病情变化，及时调整治疗方案，提高治疗效果。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促进患者康复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：医院护理人员为患者提供康复指导，帮助患者恢复身体功能，提高生活质量。</a:t>
                </a:r>
                <a:endParaRPr/>
              </a:p>
            </p:txBody>
          </p:sp>
          <p:sp>
            <p:nvSpPr>
              <p:cNvPr id="23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医院护理的重要性</a:t>
                </a:r>
                <a:endParaRPr/>
              </a:p>
            </p:txBody>
          </p:sp>
          <p:sp>
            <p:nvSpPr>
              <p:cNvPr id="23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4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减轻患者痛苦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：医院护理人员为患者提供疼痛管理、舒适护理等服务，减轻患者的痛苦。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：医院护理人员关心患者的需求，提供人性化的护理服务，提高患者满意度。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降低医疗纠纷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：医院护理人员严格执行护理操作规程，及时发现并处理医疗隐患，降低医疗纠纷的发生。</a:t>
                </a:r>
                <a:endParaRPr/>
              </a:p>
            </p:txBody>
          </p:sp>
          <p:sp>
            <p:nvSpPr>
              <p:cNvPr id="24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医院护理的作用</a:t>
                </a:r>
                <a:endParaRPr/>
              </a:p>
            </p:txBody>
          </p:sp>
          <p:sp>
            <p:nvSpPr>
              <p:cNvPr id="24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医院护理的重要性及作用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4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4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护理信息化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：利用信息技术手段，实现护理信息的收集、整理、分析和传输，提高护理工作效率。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护理专业化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：加强对护理人员的培训，提高护理人员的专科素质，满足患者对专业化护理的需求。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：关注患者的心理需求，提供人性化的护理服务，提高患者满意度。</a:t>
                </a:r>
                <a:endParaRPr/>
              </a:p>
            </p:txBody>
          </p:sp>
          <p:sp>
            <p:nvSpPr>
              <p:cNvPr id="24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医院护理的发展趋势</a:t>
                </a:r>
                <a:endParaRPr/>
              </a:p>
            </p:txBody>
          </p:sp>
          <p:sp>
            <p:nvSpPr>
              <p:cNvPr id="25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5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护理人员短缺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：随着人口老龄化加剧，护理需求不断增加，护理人员短缺问题日益严重。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护理服务质量参差不齐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：护理人员素质参差不齐，护理服务质量难以保证。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护理技术更新迅速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：医学科技不断发展，护理技术需要不断更新，护理人员需要不断学习新知识、新技能。</a:t>
                </a:r>
                <a:endParaRPr/>
              </a:p>
            </p:txBody>
          </p:sp>
          <p:sp>
            <p:nvSpPr>
              <p:cNvPr id="25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医院护理面临的挑战</a:t>
                </a:r>
                <a:endParaRPr/>
              </a:p>
            </p:txBody>
          </p:sp>
          <p:sp>
            <p:nvSpPr>
              <p:cNvPr id="25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医院护理的发展趋势与挑战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医院护理的基本流程与规范</a:t>
            </a:r>
            <a:endParaRPr/>
          </a:p>
        </p:txBody>
      </p:sp>
      <p:sp>
        <p:nvSpPr>
          <p:cNvPr id="26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2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63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64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7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6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医院护理的基本流程</a:t>
                </a:r>
                <a:endParaRPr/>
              </a:p>
            </p:txBody>
          </p:sp>
          <p:sp>
            <p:nvSpPr>
              <p:cNvPr id="26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患者入院评估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：对患者进行全面评估，了解患者的病情、生活自理能力、心理状况等，制定护理计划。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护理计划实施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：根据护理计划，为患者提供生活护理、治疗护理、康复护理等服务。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护理效果评价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：对护理效果进行评价，了解患者病情变化，调整护理计划。</a:t>
                </a:r>
                <a:endParaRPr/>
              </a:p>
            </p:txBody>
          </p:sp>
        </p:grpSp>
        <p:grpSp>
          <p:nvGrpSpPr>
            <p:cNvPr id="270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医院护理的操作规范</a:t>
                </a:r>
                <a:endParaRPr/>
              </a:p>
            </p:txBody>
          </p:sp>
          <p:sp>
            <p:nvSpPr>
              <p:cNvPr id="27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严格执行护理操作规程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：护理人员应严格遵守护理操作规程，确保患者安全。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做好护理记录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：护理人员应及时记录患者的病情变化、护理措施、护理效果等，为医生提供治疗依据。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保持护理器械清洁消毒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：护理人员应定期对护理器械进行清洁消毒，防止交叉感染。</a:t>
                </a:r>
                <a:endParaRPr/>
              </a:p>
            </p:txBody>
          </p:sp>
          <p:sp>
            <p:nvSpPr>
              <p:cNvPr id="273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6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医院护理的基本流程与操作规范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9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80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81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4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8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医院护理的法律法规</a:t>
                </a:r>
                <a:endParaRPr/>
              </a:p>
            </p:txBody>
          </p:sp>
          <p:sp>
            <p:nvSpPr>
              <p:cNvPr id="28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遵守国家法律法规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：护理人员应遵守国家法律法规，尊重患者的合法权益。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遵守医院规章制度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：护理人员应遵守医院规章制度，按照规定履行职责。</a:t>
                </a:r>
                <a:endParaRPr/>
              </a:p>
            </p:txBody>
          </p:sp>
        </p:grpSp>
        <p:grpSp>
          <p:nvGrpSpPr>
            <p:cNvPr id="287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8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医院护理的职业道德</a:t>
                </a:r>
                <a:endParaRPr/>
              </a:p>
            </p:txBody>
          </p:sp>
          <p:sp>
            <p:nvSpPr>
              <p:cNvPr id="28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关爱患者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：护理人员应关心患者的需求，提供人性化的护理服务，提高患者满意度。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诚实守信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：护理人员应诚实守信，如实记录患者的病情变化，为医生提供准确的治疗依据。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团结协作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：护理人员应团结协作，共同完成护理任务，提高护理质量。</a:t>
                </a:r>
                <a:endParaRPr/>
              </a:p>
            </p:txBody>
          </p:sp>
          <p:sp>
            <p:nvSpPr>
              <p:cNvPr id="290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3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医院护理的法律法规与职业道德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医院护理的质量控制与持续改进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医院护理的质量控制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建立质量管理体系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：医院应建立质量管理体系，制定质量控制标准，对护理工作进行全面监控。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定期检查与评估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：医院应定期对护理工作进行检查与评估，发现问题及时整改。</a:t>
                </a:r>
                <a:endParaRPr/>
              </a:p>
            </p:txBody>
          </p:sp>
          <p:pic>
            <p:nvPicPr>
              <p:cNvPr id="3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医院护理的持续改进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反馈机制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：医院应建立反馈机制，及时了解患者对护理服务的意见和建议，不断改进护理工作。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继续教育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：医院应加强对护理人员的继续教育，提高护理人员的业务水平和综合素质。</a:t>
                </a:r>
                <a:endParaRPr/>
              </a:p>
            </p:txBody>
          </p:sp>
          <p:pic>
            <p:nvPicPr>
              <p:cNvPr id="3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医院护理的人力资源与管理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医院护理的人力需求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护理人员数量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：根据医院规模、床位数量、患者数量等因素，确定护理人员数量。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护理人员结构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：根据患者病情、护理需求等因素，合理配置护理人员，包括不同职称、不同专科的护理人员。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医院护理的人力配置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按需配置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：根据患者需求，合理配置护理人员，确保患者得到及时的护理服务。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动态调整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：根据患者病情变化、护理任务变化等因素，动态调整护理人员配置，提高护理工作效率。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医院护理的人力需求与配置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医院护理人员的培训与考核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医院护理人员的培训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岗前培训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：对新入职护理人员进行岗前培训，包括医院文化、职业道德、基本技能等。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在职培训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：对在职护理人员进行继续教育培训，提高护理人员的业务水平和综合素质。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医院护理人员的考核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定期考核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：医院应定期对护理人员进行考核，了解护理人员的工作表现和业务水平。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考核结果应用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：将考核结果作为护理人员晋升、薪酬、奖励等方面的依据，激励护理人员提高工作质量。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医院护理人员的激励机制与团队建设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医院护理人员的激励机制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薪酬激励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：医院应制定合理的薪酬制度，激励护理人员提高工作质量和效率。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：为护理人员提供职业发展机会，包括晋升、培训等，激发护理人员的工作热情。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医院护理的团队建设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团队文化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：医院应建立积极向上的团队文化，促进护理人员之间的团结协作。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团队活动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：组织护理人员参加团队活动，增进护理人员之间的了解和友谊，提高团队凝聚力。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https://d.book118.com/116234141054010051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医院护理讲课PPT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2024-09-17T01:16:38.748</cp:lastPrinted>
  <dcterms:created xsi:type="dcterms:W3CDTF">2024-09-16T17:16:38Z</dcterms:created>
  <dcterms:modified xsi:type="dcterms:W3CDTF">2024-09-16T17:16:40Z</dcterms:modified>
</cp:coreProperties>
</file>