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DC6AF-6BDF-4601-BC6C-DA6499376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FD45D-DE60-46D2-9FF9-A941836C0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C26D0-1404-458C-901B-F5B83A382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D773E-DC04-467D-9038-FA5A5287E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FDB118-C437-4AF4-851C-DA0A8BFB4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58B1F3-71D4-4438-83DA-4F039477C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9E340F-5BD6-4C00-8DD9-69B58C64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DA45D-0923-4C85-AD52-D8B70758D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A8FC0-C019-40A8-A91B-20258B834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25B6A-89F5-4DC2-AA8B-F4F4D35D8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F37C1-505F-4171-98EF-7DE41C377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4000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手卫生在健康管理中的应用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手卫生基本概念与重要性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日常生活中手卫生实践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特定场景下加强手卫生措施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手卫生在健康管理中的综合应用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手卫生基本概念与重要性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手卫生是指通过用肥皂和水洗手或使用含有酒精的洗手液等方式，清除手部污垢、细菌和病毒，保持手部清洁的过程。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手是人体接触外界环境最多的部位，也是细菌、病毒等微生物传播的主要途径。保持良好的手卫生习惯对于预防疾病、保障个人和公共卫生安全具有重要意义。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常见手部细菌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手部常见的细菌包括大肠杆菌、金黄色葡萄球菌、链球菌等，这些细菌可以引起多种疾病，如腹泻、皮肤感染、呼吸道感染等。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手部细菌的危害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手部细菌不仅可以引起消化道疾病、皮肤疾病等，还可以通过接触眼、口、鼻等部位，引起呼吸道感染，甚至可能引发更严重的疾病，如败血症、脑膜炎等。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常见手部细菌与危害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保持良好的手卫生习惯可以有效减少细菌和病毒的传播，降低感染疾病的风险，如感冒、流感、肺炎等。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清洁的手部可以避免细菌和污垢对皮肤造成刺激和感染，有助于维护皮肤的健康状态。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保持良好的手卫生习惯不仅有利于个人健康，也有助于营造一个更加清洁、卫生的生活环境，提高生活质量。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维护皮肤健康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保持良好手卫生习惯对健康的影响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日常生活中手卫生实践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用干净纸巾或烘干机将双手烘干。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用流动水将双手冲洗干净。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搓洗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认真揉搓双手，确保手心、手背、指缝、指尖、拇指等部位都被清洗到。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用流动水将双手充分淋湿。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均匀涂抹肥皂或洗手液。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正确洗手方法与步骤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选择合适的洗手液或肥皂，避免使用刺激性强的清洁用品。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使用一次性纸巾或干净毛巾擦手，避免使用公共毛巾。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在没有水源的情况下，可以使用免洗手消毒液进行手部清洁。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使用合适清洁用品和工具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7" r="1538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避免触摸公共物品和设施，如门把手、电梯按钮等。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不随地吐痰，不乱扔垃圾，避免接触污染物。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不用手触摸口鼻眼等部位，减少病毒和细菌的传播。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养成勤洗手的习惯，特别是在接触食物、饭前便后等关键时刻。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避免接触污染源和不良习惯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特定场景下加强手卫生措施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https://d.book118.com/116240005120010040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2024-09-06T22:23:59.913</cp:lastPrinted>
  <dcterms:created xsi:type="dcterms:W3CDTF">2024-09-06T14:23:59Z</dcterms:created>
  <dcterms:modified xsi:type="dcterms:W3CDTF">2024-09-06T14:24:01Z</dcterms:modified>
</cp:coreProperties>
</file>