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2702A-7E3C-4EEB-A3A3-81F2B90E5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46823-E78C-4E9B-98EE-33216569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BAC4F-2A08-4B14-B554-156EFE390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EB10-891A-485E-95C3-C831E4D0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A67EB-DC04-47C4-9DA5-F85C2C3F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7F2BF-554C-4BE1-B959-390A1B0C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855FF-FCD5-4BB8-BA6F-3F3B9756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82521-872C-431A-9CC3-C82CBE05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9F6BC-A178-42CF-818C-2C89C6FA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EDA6E-7CDC-4788-BDBA-A1843FD85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84CE-2746-464A-A8E7-0780F957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01051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2024年度医院疼痛评估工作计划课件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2024年度疼痛评估工作计划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疼痛评估方法及工具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疼痛评估的质量控制与改进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疼痛评估的教育与培训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提高疼痛评估意识和技能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通过本次培训，使医护人员充分认识到疼痛评估的重要性，掌握疼痛评估的基本方法和技能。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推动疼痛规范化管理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通过实施疼痛评估工作计划，促进医院疼痛管理的规范化、标准化，提高疼痛诊疗水平。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改善患者就医体验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通过准确的疼痛评估，为患者提供个性化的疼痛治疗方案，提高患者满意度和就医体验。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疼痛评估有助于改善患者预后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通过及时的疼痛评估和治疗，能够减轻患者的痛苦，促进患者康复，改善患者预后。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疼痛是第五大生命体征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疼痛是继体温、脉搏、呼吸、血压之后的第五大生命体征，是患者就医时最常见的主诉之一。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疼痛评估是疼痛治疗的基础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准确的疼痛评估能够为医生提供重要的诊疗依据，有助于制定个性化的治疗方案。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疼痛评估现状及挑战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疼痛评估工具多样化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目前医院常用的疼痛评估工具包括视觉模拟评分（VAS）、数字评分（NRS）、面部表情评分（FPS）等，这些工具在临床应用中各有优缺点。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评估频率不足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尽管疼痛评估是临床医疗的重要组成部分，但在实际工作中，医护人员往往由于工作繁忙等原因，对疼痛的评估频率不足，导致疼痛控制效果不佳。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患者参与度低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疼痛评估需要患者的积极参与和配合，但在实际工作中，由于患者对疼痛评估的认识不足或存在沟通障碍等原因，导致患者参与度较低。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当前疼痛评估的现状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https://d.book118.com/116240105141010051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2024-09-17T11:53:47.811</cp:lastPrinted>
  <dcterms:created xsi:type="dcterms:W3CDTF">2024-09-17T03:53:47Z</dcterms:created>
  <dcterms:modified xsi:type="dcterms:W3CDTF">2024-09-17T03:53:49Z</dcterms:modified>
</cp:coreProperties>
</file>