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B370F-E475-4812-9DAE-6EACF2621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D248A-C32F-4A37-9BF0-4DB33FD39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08F86-E722-41AC-BAE3-0391BDA19D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FB4720-0DAD-48AD-BC0C-1B1F0517D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055BE6-4BE3-4BB1-8F69-AACB60723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6EA12A-BAF0-4395-8CE1-E9E7CACD7D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484110-B3AC-4412-B3DC-6AA8009E2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EBD39D-6BAC-4078-B106-17E829F4D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841A73-237B-4283-8EB4-8F99A0B26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FB6C5F-A960-435D-BBE2-1D63A4691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72878C-ACBC-4EB3-A9D0-DD6D38102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24012211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物流行业员工安全培训\n## 1.物流行业员工安全培训的重要性及目标\n### 1.1提高员工安全意识，降低安全事故发生率\n### 1.2提升员工安全操作技能，保障货物安全\n### 1.3培养员工应急预案，提高应对突发事件能力\n## 2.物流行业常见安全风险及预防措施\n### 2.1运输过程中的安全风险及预防措施\n### 2.2仓储过程中的安全风险及预防措施\n### 2.3配送过程中的安全风险及预防措施\n## 3.物流行业员工安全培训内容及方法\n### 3.1安全理论知识培训及实践操作演示\n### 3.2安全操作规程及案例分析\n### 3.3安全培训效果评估及持续改进\n## 4.物流行业员工安全培训的实施与考核\n### 4.1制定安全培训计划及实施方案\n### 4.2员工安全培训考核及奖惩制度\n### 4.3安全培训效果跟踪及持续改进\n## 5.物流行业员工安全培训的未来发展趋势\n### 5.1安全培训信息化及智能化发展\n### 5.2安全培训个性化及差异化需求\n### 5.3安全培训与行业安全标准的融合与升级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7900"/>
              <a:t>物流行业员工安全培训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400"/>
              <a:t>物流行业员工安全培训的重要性及目标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6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6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6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提高员工对安全的认识，树立安全意识</a:t>
                </a:r>
                <a:endParaRPr/>
              </a:p>
            </p:txBody>
          </p:sp>
          <p:sp>
            <p:nvSpPr>
              <p:cNvPr id="16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增强员工对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的责任感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提高员工对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安全操作规程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的重视程度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培养员工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自觉遵守安全规定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的习惯</a:t>
                </a:r>
                <a:endParaRPr/>
              </a:p>
            </p:txBody>
          </p:sp>
        </p:grpSp>
        <p:grpSp>
          <p:nvGrpSpPr>
            <p:cNvPr id="16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6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降低安全事故发生率，保障员工生命安全</a:t>
                </a:r>
                <a:endParaRPr/>
              </a:p>
            </p:txBody>
          </p:sp>
          <p:sp>
            <p:nvSpPr>
              <p:cNvPr id="17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操作不当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导致的事故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设备故障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导致的事故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自然灾害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导致的事故</a:t>
                </a:r>
                <a:endParaRPr/>
              </a:p>
            </p:txBody>
          </p:sp>
        </p:grpSp>
        <p:grpSp>
          <p:nvGrpSpPr>
            <p:cNvPr id="17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7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提高企业安全生产水平，提升企业形象</a:t>
                </a:r>
                <a:endParaRPr/>
              </a:p>
            </p:txBody>
          </p:sp>
          <p:sp>
            <p:nvSpPr>
              <p:cNvPr id="17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树立企业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的良好形象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核心竞争力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降低企业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运营风险</a:t>
                </a:r>
                <a:endParaRPr/>
              </a:p>
            </p:txBody>
          </p:sp>
        </p:grpSp>
      </p:grpSp>
      <p:sp>
        <p:nvSpPr>
          <p:cNvPr id="1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提高员工安全意识，降低安全事故发生率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7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7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培训员工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正确操作设备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教导员工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合理搬运货物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告知员工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货物储存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的最佳方法</a:t>
                </a:r>
                <a:endParaRPr/>
              </a:p>
            </p:txBody>
          </p:sp>
          <p:sp>
            <p:nvSpPr>
              <p:cNvPr id="1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提高员工安全操作技能，避免货物损坏</a:t>
                </a:r>
                <a:endParaRPr/>
              </a:p>
            </p:txBody>
          </p:sp>
        </p:grpSp>
        <p:grpSp>
          <p:nvGrpSpPr>
            <p:cNvPr id="18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操作失误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导致的货物损坏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运输途中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的货物遗失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自然灾害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导致的货物损失</a:t>
                </a:r>
                <a:endParaRPr/>
              </a:p>
            </p:txBody>
          </p:sp>
          <p:sp>
            <p:nvSpPr>
              <p:cNvPr id="18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保障货物安全，降低货物损失</a:t>
                </a:r>
                <a:endParaRPr/>
              </a:p>
            </p:txBody>
          </p:sp>
        </p:grpSp>
        <p:grpSp>
          <p:nvGrpSpPr>
            <p:cNvPr id="18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树立企业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货物安全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的良好形象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提高客户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满意度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忠诚度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降低企业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运营风险</a:t>
                </a:r>
                <a:endParaRPr/>
              </a:p>
            </p:txBody>
          </p:sp>
          <p:sp>
            <p:nvSpPr>
              <p:cNvPr id="18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提高企业货物安全水平，提升客户信任度</a:t>
                </a:r>
                <a:endParaRPr/>
              </a:p>
            </p:txBody>
          </p:sp>
        </p:grpSp>
      </p:grpSp>
      <p:pic>
        <p:nvPicPr>
          <p:cNvPr id="18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8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提升员工安全操作技能，保障货物安全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培养员工应急预案，提高应对突发事件能力</a:t>
                </a:r>
                <a:endParaRPr/>
              </a:p>
            </p:txBody>
          </p:sp>
          <p:sp>
            <p:nvSpPr>
              <p:cNvPr id="19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教导员工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如何应对交通事故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培训员工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如何应对设备故障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告知员工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如何应对自然灾害</a:t>
                </a:r>
                <a:endParaRPr/>
              </a:p>
            </p:txBody>
          </p:sp>
        </p:grpSp>
        <p:grpSp>
          <p:nvGrpSpPr>
            <p:cNvPr id="19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9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提高员工应急处理能力，减少事故损失</a:t>
                </a:r>
                <a:endParaRPr/>
              </a:p>
            </p:txBody>
          </p:sp>
          <p:sp>
            <p:nvSpPr>
              <p:cNvPr id="19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突发事件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导致的人员伤亡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突发事件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导致的货物损失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事故恢复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，减少事故影响</a:t>
                </a:r>
                <a:endParaRPr/>
              </a:p>
            </p:txBody>
          </p:sp>
        </p:grpSp>
        <p:grpSp>
          <p:nvGrpSpPr>
            <p:cNvPr id="20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提高企业应急处理水平，提升企业形象</a:t>
                </a:r>
                <a:endParaRPr/>
              </a:p>
            </p:txBody>
          </p:sp>
          <p:sp>
            <p:nvSpPr>
              <p:cNvPr id="20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树立企业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的良好形象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核心竞争力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降低企业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运营风险</a:t>
                </a:r>
                <a:endParaRPr/>
              </a:p>
            </p:txBody>
          </p:sp>
        </p:grpSp>
      </p:grpSp>
      <p:pic>
        <p:nvPicPr>
          <p:cNvPr id="20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培养员工应急预案，提高应对突发事件能力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物流行业常见安全风险及预防措施</a:t>
            </a:r>
            <a:endParaRPr/>
          </a:p>
        </p:txBody>
      </p:sp>
      <p:sp>
        <p:nvSpPr>
          <p:cNvPr id="21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运输过程中的安全风险</a:t>
                </a:r>
                <a:endParaRPr/>
              </a:p>
            </p:txBody>
          </p:sp>
          <p:sp>
            <p:nvSpPr>
              <p:cNvPr id="2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交通事故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：车辆行驶过程中可能发生的意外事故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货物遗失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：运输途中货物可能遗失或被盗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货物损坏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：运输过程中货物可能因操作不当或设备故障而损坏</a:t>
                </a:r>
                <a:endParaRPr/>
              </a:p>
            </p:txBody>
          </p:sp>
          <p:sp>
            <p:nvSpPr>
              <p:cNvPr id="2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预防措施</a:t>
                </a:r>
                <a:endParaRPr/>
              </a:p>
            </p:txBody>
          </p:sp>
          <p:sp>
            <p:nvSpPr>
              <p:cNvPr id="2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驾驶员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培训，提高驾驶技能和安全意识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先进的运输设备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，降低货物遗失和损坏的风险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严格执行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运输安全规定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，确保运输过程安全</a:t>
                </a:r>
                <a:endParaRPr/>
              </a:p>
            </p:txBody>
          </p:sp>
          <p:sp>
            <p:nvSpPr>
              <p:cNvPr id="2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运输过程中的安全风险及预防措施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仓储过程中的安全风险</a:t>
                </a:r>
                <a:endParaRPr/>
              </a:p>
            </p:txBody>
          </p:sp>
          <p:sp>
            <p:nvSpPr>
              <p:cNvPr id="2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火灾事故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：仓库内可能发生的火灾事故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货物损坏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：储存过程中货物可能因操作不当或设备故障而损坏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人员伤害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：仓库内作业过程中可能发生的人员伤害事故</a:t>
                </a:r>
                <a:endParaRPr/>
              </a:p>
            </p:txBody>
          </p:sp>
          <p:sp>
            <p:nvSpPr>
              <p:cNvPr id="23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预防措施</a:t>
                </a:r>
                <a:endParaRPr/>
              </a:p>
            </p:txBody>
          </p:sp>
          <p:sp>
            <p:nvSpPr>
              <p:cNvPr id="2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完善的消防设施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，确保火灾事故得到有效控制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，提高安全操作技能和应急处理能力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严格执行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仓库安全规定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，确保仓储过程安全</a:t>
                </a:r>
                <a:endParaRPr/>
              </a:p>
            </p:txBody>
          </p:sp>
          <p:sp>
            <p:nvSpPr>
              <p:cNvPr id="24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仓储过程中的安全风险及预防措施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配送过程中的安全风险及预防措施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配送过程中的安全风险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交通事故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：配送过程中可能发生的交通事故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货物遗失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：配送途中货物可能遗失或被盗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货物损坏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：配送过程中货物可能因操作不当或设备故障而损坏</a:t>
                </a:r>
                <a:endParaRPr/>
              </a:p>
            </p:txBody>
          </p:sp>
          <p:pic>
            <p:nvPicPr>
              <p:cNvPr id="2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预防措施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配送员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培训，提高驾驶技能和安全意识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先进的配送设备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，降低货物遗失和损坏的风险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配送安全规定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，确保配送过程安全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物流行业员工安全培训内容及方法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安全理论知识培训及实践操作演示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安全理论知识培训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讲解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安全法律法规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，提高员工法律意识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典型事故案例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，吸取经验教训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普及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安全知识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，提高员工安全意识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实践操作演示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演示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安全操作步骤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，培养员工操作技能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指导员工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实际操作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，提高员工实践能力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应急演练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，提高员工应急处理能力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https://d.book118.com/116240122110010052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物流行业员工安全培训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2024-09-18T19:31:27.520</cp:lastPrinted>
  <dcterms:created xsi:type="dcterms:W3CDTF">2024-09-18T11:31:27Z</dcterms:created>
  <dcterms:modified xsi:type="dcterms:W3CDTF">2024-09-18T11:31:29Z</dcterms:modified>
</cp:coreProperties>
</file>