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94BB5-81BC-4527-A9DA-90D11842B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24AA7-14D0-4891-AAF9-5E5B0DB1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5A57F-E5F9-4F40-A756-5E480930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A0EE9-65C3-42B2-A409-8E16E61E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19F0D4-3AFB-4F4D-9AB3-381C58F48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7999D9-E6AE-4EF5-87C4-90F5827FE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3732E-7D7B-410D-A7C4-E94AA266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539B5-3376-492C-A0FE-F216AF7D3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82E74-980F-43E4-8C5C-747002ABE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16C90-DB89-4035-B5DA-24491907A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836B7-E20E-457A-9276-DC00A8A41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02111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中国广播电视节目分析报告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中国广播电视节目概述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节目分析方法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节目分析结果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节目发展趋势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从早期的广播和电视节目，到如今的多平台、多形式的媒体融合，中国广播电视行业经历了巨大的变革。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中国广播电视行业的发展历程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随着互联网技术的发展和普及，传统广播电视媒体面临着巨大的挑战和机遇，同时也催生了新的媒体形态和传播方式。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政府对广播电视行业的监管政策对节目的内容、形式和传播方式产生了深远的影响。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从社会和文化层面评估广播电视节目的影响和价值，为媒体行业的健康发展提供借鉴。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评估节目的社会影响和文化价值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通过对不同类型的广播电视节目进行深入分析，总结出中国广播电视节目的特点和未来发展趋势。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分析中国广播电视节目的特点和发展趋势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研究市场需求的演变和节目创新的匹配程度，为广播电视行业的发展提供有益的参考。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探讨节目创新与市场需求的契合度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中国广播电视节目概述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新闻类节目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以报道国内外新闻事件、时事评论为主的节目类型，包括新闻联播、时事新闻等。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综艺类节目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以娱乐、文艺表演为主的节目类型，包括音乐、舞蹈、相声、小品等。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真人秀节目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以记录真实生活、展现个人才艺为主的节目类型，包括选秀、竞技、旅行等。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电视剧和电影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以叙事为主，通过故事情节和人物形象反映社会生活的节目类型。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时政新闻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报道国内外政治事件、政策法规等。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社会民生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关注社会热点问题、民生话题等。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文化娱乐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提供音乐、电影、电视剧等文化娱乐内容。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介绍科技知识、教育理念等。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不同地区的观众由于文化背景和生活习惯的差异，对广播电视节目的需求和喜好也有所不同。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从儿童到老年人，各类年龄段的观众都能在广播电视节目中找到适合自己的内容。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不同职业和群体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无论是在校学生、职场人士还是退休人员，都能在广播电视节目中找到自己感兴趣的内容。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节目受众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节目分析方法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观众规模与构成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通过收视率、市场份额等数据，分析节目的观众规模和构成，了解目标受众群体。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收视率与市场份额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通过对比不同节目的收视率和市场份额，评估节目的市场竞争力。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广告投放量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分析节目广告投放量，了解广告主对节目的认可程度和商业价值。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节目创意与策划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评估节目的创意、策划和制作水平，分析节目在内容、形式和表现力等方面的优缺点。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节目品牌形象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分析节目所传达的品牌形象和价值观，了解观众对节目的认同感和忠诚度。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节目互动与参与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评估节目互动环节的设置和观众参与度，分析节目与观众之间的互动效果。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https://d.book118.com/116240211105010051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2024-09-17T04:35:16.347</cp:lastPrinted>
  <dcterms:created xsi:type="dcterms:W3CDTF">2024-09-16T20:35:16Z</dcterms:created>
  <dcterms:modified xsi:type="dcterms:W3CDTF">2024-09-16T20:35:18Z</dcterms:modified>
</cp:coreProperties>
</file>