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1C5B664-A8C1-4EBE-9293-8B5C38FD57B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91946-8932-4771-A241-4CAA0FA1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B0DE5-1110-4354-A33E-5388B1150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B7DF4-D0BD-442F-8213-A31A628E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5A999-EDA9-4BE2-8AD0-978ADFA19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25783-AA7D-4CEA-8DF3-FB9D3362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819A3-5655-406D-A5D0-7D53DF31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598573-CBE9-4820-9305-C02BD52B3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0D67A-049E-4130-921F-FEB5A0E12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30DEB-56D8-4B8B-B065-56C4B25DA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8F23C-8633-46BF-9591-2318C988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43032-1EF9-46B8-9309-CE96F7AAA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F37095-C3F7-42D6-B3CE-84B2B67BE1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0A025E-1B8B-4381-A48C-CE07B1DFAD1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104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农药行业安全防护培训课件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农药行业安全防护培训课件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农药的种类和特性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农药使用管理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农药行业法规和政策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农药行业现状与未来发展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农药行业的未来展望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农药行业安全防护培训课件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农药行业安全防护培训课件旨在提高农药工作者的安全意识，降低农药使用带来的风险。本课程结构清晰，内容丰富，是农药从业人员必备的培训课件。安全防护在农药行业中占据重要地位，务必重视。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农药的基本概念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农药是指用于防治、减轻或消灭农业有害生物的一类化学物质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什么是农药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农药按照作用方式和化学结构不同进行分类，包括杀虫剂、除草剂、杀菌剂等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农药的分类和作用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农药广泛应用于农田、果园、蔬菜园等各类农业用地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农药在农业中的应用场景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农药的危害与风险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农药对人体和环境造成严重危害，可能导致中毒、污染土壤和水源。农药使用不当可能导致作物减产、畜禽死亡等严重风险。正确使用农药以及避免农药危害至关重要。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使用农药时的安全措施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穿戴防护服、口罩等个人防护用品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避免接触皮肤和眼睛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立即停止接触农药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将中毒人员送往医院进行治疗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农药的安全使用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按照说明书正确稀释、喷施农药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避免在风力大的天气使用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农药安全防护常识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农药需要远离食品、饮用水、饲料等易污染物品，存放在阴凉通风的地方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农药的储存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废弃农药需要按照规定投放，不能随意倒入河流或田间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农药的废弃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使用完农药后，需要及时清洗器具、衣物等，避免残留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农药的清洗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农药的种类和特性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杀虫剂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杀虫剂是一种用于杀灭害虫的化学物质，根据作用原理和目标害虫的不同，可以分为接触杀虫剂、胃毒杀虫剂和内吸杀虫剂。在农业生产中，合理使用杀虫剂能有效控制害虫数量，提高农作物产量。但使用杀虫剂时需注意剂量、施用方法及安全防护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除草剂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作用于植物叶片表面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接触除草剂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通过植物叶面吸收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内吸除草剂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通过根部吸收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土壤除草剂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杀菌剂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防治叶片上病害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接触型杀菌剂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通过植物内部吸收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内吸型杀菌剂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杀菌剂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防止霉变、腐烂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保障粮食质量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防霉剂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抑制霉菌生长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减少霉菌毒素产生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除草剂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防止杂草生长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保护谷物生长环境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谷物保护剂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杀虫剂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有效控制仓储害虫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延缓谷物品质变坏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在使用任何类型的农药时，都应按照指导说明来操作，遵循正确的施用方法和安全措施。农药的使用不仅要保护农作物，还要注意保护自身健康和环境安全。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农药使用管理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农药的存放和搬运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农药的存放应符合严格的环境要求，避免阳光直射和潮湿环境。搬运农药时要严格按照安全操作流程进行，避免发生意外情况。同时，在操作过程中要注意避免农药泄漏和污染环境。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农药喷洒设备的使用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常见的农药喷洒设备有哪些？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喷洒设备的种类和特点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正确的操作步骤有哪些？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如何正确调整和使用喷洒设备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设备保养的重点在哪里？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维护和清洁喷洒设备的注意事项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农药残留和废弃物处理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残留农药对环境和人体的影响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农药残留的危害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正确的废弃物处理流程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农药废弃物的处理方式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如何检测农产品中的农药残留？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农药残留检测方法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意外事故的预防和处理方法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定期检查农药存放情况，避免混存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员工需定期接受安全防护培训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遇到事故要迅速报警并进行急救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如何进行农药事故的报告和记录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准确记录事故发生的时间地点和原因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报告给相关主管部门进行调查处理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及时整改事故原因，避免再次发生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意外事故处理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农药中毒的症状和应急处理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中毒症状包括头晕、恶心、呼吸困难等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应立即移至通风处呼吸新鲜空气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紧急情况下需及时就医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https://d.book118.com/116241044012010104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农药行业安全防护培训课件</vt:lpstr>
      <vt:lpstr>目录</vt:lpstr>
      <vt:lpstr>第1章 农药行业安全防护培训课件</vt:lpstr>
      <vt:lpstr>课程简介</vt:lpstr>
      <vt:lpstr>农药的基本概念</vt:lpstr>
      <vt:lpstr> </vt:lpstr>
      <vt:lpstr>农药的安全使用</vt:lpstr>
      <vt:lpstr>农药安全防护常识</vt:lpstr>
      <vt:lpstr>第2章 农药的种类和特性</vt:lpstr>
      <vt:lpstr> </vt:lpstr>
      <vt:lpstr>除草剂</vt:lpstr>
      <vt:lpstr>杀菌剂</vt:lpstr>
      <vt:lpstr>谷物保护剂</vt:lpstr>
      <vt:lpstr>注意事项</vt:lpstr>
      <vt:lpstr>第3章 农药使用管理</vt:lpstr>
      <vt:lpstr>农药的存放和搬运</vt:lpstr>
      <vt:lpstr>农药喷洒设备的使用</vt:lpstr>
      <vt:lpstr>农药残留和废弃物处理</vt:lpstr>
      <vt:lpstr>意外事故处理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2024-09-29T14:42:15.243</cp:lastPrinted>
  <dcterms:created xsi:type="dcterms:W3CDTF">2024-09-29T06:42:15Z</dcterms:created>
  <dcterms:modified xsi:type="dcterms:W3CDTF">2024-09-29T06:42:17Z</dcterms:modified>
</cp:coreProperties>
</file>