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F15C4-F8FA-4F17-BBFB-57819FA8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A4859-D5F4-4E25-9D2B-6FF0B99D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BEBF3-B066-477C-931D-7D9F3458E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F1A95-8894-4797-952B-FF2E0778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75125-8615-474A-A013-8A2257B1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6D2A4-E223-4979-9AB7-42B032B8B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806156-D21A-4833-A5B9-2B0A2B270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DDCAC-3D2B-4FD0-9651-2EBC54EA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B05E3-AC23-46FC-B13E-E1F5532D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D2A6D-4DFB-4961-BEA2-EC5BAB894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09186-41F3-4E3D-AB6F-34769B4DE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104501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流行性乙脑护理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流行性乙脑概述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流行性乙脑的护理原则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流行性乙脑的护理措施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流行性乙脑的预防与控制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流行性乙脑概述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41" r="26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流行性乙脑是由乙脑病毒感染引起的急性传染病，主要侵犯中枢神经系统，引起脑炎。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具有高度传染性，常在夏秋季流行，主要通过蚊虫叮咬传播。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携带病毒的蚊子叮咬健康人后，病毒进入人体，经过一段时间的潜伏期后发病。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蚊虫叮咬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917" b="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与感染乙脑病毒的患者接触，如照顾患者或与患者共用物品等。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孕妇感染乙脑病毒后，病毒可通过胎盘感染胎儿。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流行性乙脑的传播途径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11" b="59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发热、头痛、恶心、呕吐、意识障碍、抽搐、瘫痪等。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脑膜刺激征阳性，脑脊液检查异常等。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流行性乙脑的症状与体征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流行性乙脑的护理原则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将患者隔离在通风良好、环境清洁的病房，减少交叉感染的风险。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定期对病房进行空气、地面和物品的消毒，使用含氯消毒剂擦拭物品表面，保持室内卫生。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密切观察患者的体温、脉搏、呼吸、血压等生命体征，以及意识状态、瞳孔变化等，及时发现病情恶化。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详细记录患者的病情变化、治疗措施和护理过程，为医生提供诊断和治疗依据。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50" r="28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给予患者清淡、易消化的高热量、高蛋白、高维生素的饮食，保持充足的水分摄入。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生活照顾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协助患者洗漱、进食、排便等日常生活，保持口腔、皮肤清洁，预防并发症的发生。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基础护理与生活照顾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关注患者的情绪变化，给予心理支持和鼓励，帮助患者树立战胜疾病的信心。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向患者和家属宣传流行性乙脑的预防知识，提高预防意识，减少疾病传播。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流行性乙脑的护理措施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https://d.book118.com/116241045013010102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2024-09-26T19:40:08.870</cp:lastPrinted>
  <dcterms:created xsi:type="dcterms:W3CDTF">2024-09-26T11:40:08Z</dcterms:created>
  <dcterms:modified xsi:type="dcterms:W3CDTF">2024-09-26T11:40:10Z</dcterms:modified>
</cp:coreProperties>
</file>