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06F5A-CB7F-41A2-8155-AECD04641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A4EBB2-D344-4D96-99B6-E1B076A79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FDC259-5B44-4B16-A5FC-60D19893B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8CBF00-8588-4420-B20A-F511FFC62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BA3A45-F03B-485B-8F48-ED98582D4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80E23F-08CE-40F2-BCB0-321E05D0C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12D5BF-429D-4E26-B9C6-E7044C53D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B49E77-E35C-4C2E-B5DE-928A4B357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A55955-BEB4-47DA-82CA-11B1DB426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7026C5-42BC-47F5-9A06-E99EE86A8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039F8-7884-4B01-9539-645D725D6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2411352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大学新生入学教育培训的领导力培养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领导力培养重要性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领导力培养目标与原则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入学教育培训中领导力培养内容设计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实践活动在领导力培养中作用及实施策略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案例分析：成功企业家或政治领袖成长经历启示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校园资源在领导力培养中利用及优化建议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领导力培养重要性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培养自信心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提高沟通能力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拓展思维视野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通过领导力培训，帮助学生建立自信，敢于表达自我，展现个人魅力。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加强学生的沟通技巧和表达能力，使其能够更有效地与他人交流。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引导学生从多角度思考问题，提升其创新思维和解决问题的能力。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提升个人综合素质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增强团队协作能力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通过团队协作训练，使学生认识到团队合作的重要性，增强集体荣誉感。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培养学生倾听他人意见的习惯，尊重团队成员的多样性，促进团队和谐。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培养学生在团队中发挥领导作用，同时学会与他人协作，实现共同目标。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强化团队意识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学会倾听与尊重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提升领导与协作能力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培养职业素养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积累实践经验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拓展人脉资源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为未来职业发展奠基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引导学生在校内外参与实践活动，积累领导经验，提升实践能力。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通过参与各类活动和项目，结交更多志同道合的朋友，为未来职业发展搭建人脉网络。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通过领导力培训，提前培养学生的职业意识和职业素养，为未来就业做好准备。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领导力培养目标与原则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提升新生自我认知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培养团队协作能力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塑造良好品格风范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锻炼领导才能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明确培养目标定位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强调品德教育，培养新生正直、诚信、有担当的品质。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注重培养新生的团队协作精神，提高集体意识和责任感。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通过入学教育培训，引导新生认识自我，明确个人发展方向。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通过实践活动和角色扮演等方式，培养新生的领导才能和组织协调能力。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针对新生的不同特点和需求，制定个性化的领导力培养方案。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个性化培养方案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016" r="1601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分层分类教学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导师制辅导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根据新生的综合素质和领导能力水平，进行分层分类教学，确保教学效果。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为新生配备专业导师，提供一对一辅导，帮助解决学习和成长中的问题。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遵循因材施教原则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组织丰富多彩的实践活动，如团队拓展、模拟竞选、社会实践等，让新生在实践中锻炼领导力。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6958" b="695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583" r="1458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实践活动设计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鼓励新生积极参与学生会、社团等学生组织，提高组织管理和团队协作能力。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学生组织参与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引导新生在实践后进行反思和总结，提炼经验教训，促进领导力的不断提升。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反思与总结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注重实践锻炼环节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入学教育培训中领导力培养内容设计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523" b="752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自我意识与自我管理能力培养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自我意识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引导新生认识自我，了解自己的优点和不足，明确个人定位和发展方向。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目标设定与时间管理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教授新生如何设定目标、制定计划并有效管理时间，提高学习和生活效率。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情绪管理与压力应对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培养新生情绪调节能力，学会面对挫折和压力，保持积极心态。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教授新生有效沟通技巧，包括倾听、表达、反馈等，提高沟通效果。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引导新生认识团队协作的重要性，学会在团队中发挥自己的作用，促进团队目标的实现。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培养新生跨文化沟通能力，学会尊重和理解不同背景的人，增强包容性和多元文化意识。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多元文化与包容性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沟通与协作能力提升途径探讨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批判性思维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培养新生批判性思维，学会独立思考和判断，不盲从于他人观点。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激发新生的创新思维和想象力，培养创新意识和能力，鼓励尝试新事物。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问题解决流程与方法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教授新生问题解决的方法和流程，培养逻辑思维和分析能力，提高解决问题的能力。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创新思维与解决问题能力锻炼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https://d.book118.com/116241135221010051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2024-09-17T20:45:01.938</cp:lastPrinted>
  <dcterms:created xsi:type="dcterms:W3CDTF">2024-09-17T12:45:01Z</dcterms:created>
  <dcterms:modified xsi:type="dcterms:W3CDTF">2024-09-17T12:45:04Z</dcterms:modified>
</cp:coreProperties>
</file>