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D923F9-6DC6-4F79-A077-E675DE6A42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7B97D6-2188-4FF9-BEB8-8CE4B954C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4D1B3E-68E1-4866-A68A-1224B7632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649240-489C-48FC-9D78-4E1E7D296F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7780D9-5ECB-4F40-AEE9-AF95AA6312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33197D-703C-4212-AD25-28F433218E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2B64DB-D327-47A3-8088-C15D93DE20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01D554-8B52-464A-AE31-E50B579380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E846DD-4A09-4E52-9038-819C831C5E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240E0D-37E4-41D8-9B99-37E4517C67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B3186F-F267-4A67-BF41-B3B4C790D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624202211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房产税、车船税、契税分析课件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房产税概述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车船税概述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契税概述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房产税、车船税、契税的比较分析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我国房产税、车船税、契税的改革方向</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房产税、车船税、契税的相关案例分析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房产税概述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154" r="3215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7441" r="2744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房产税是以房屋为征税对象，向产权所有人征收的一种财产税。</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以房屋评估价值为计税依据，属于财产税范畴，旨在调节财富分配和增加地方财政收入。</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房产税的征收范围</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城市、县城、建制镇和工矿区的房屋产权所有人，包括内外资企业、行政事业单位和个人。</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农村地区原则上不征收房产税，但部分地区试点征收。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5" r="21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根据不同地区和房屋用途，税率有所差异，一般为0.5%-1.2%。</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房产税=应税房产原值×(1-扣除比例)×年税率/12×实际在册人数。其中，扣除比例一般为20%-30%。</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房产税的税率与计算方法</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计算方法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税率</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车船税概述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车船税是对在我国境内应税车船的所有人或管理人征收的一种税，属于地方税。</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以车船为征税对象，具有财产税性质；根据车船的种类和吨位或座位数量确定计税依据，实行定额税率。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2" r="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包括机动车辆和非机动车辆，如汽车、摩托车、拖拉机、电车、挂车等。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应税车船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包括军队和武装警察部队的应税车船、警用车船、国际组织驻华代表机构等。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不征税车船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车船税的征收范围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563" r="25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税率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根据不同类型车船的吨位或座位数量确定不同的定额税率，具体税率根据不同地区和政策有所差异。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计算方法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车船税的计税依据是应税车船的吨位或座位数量，乘以相应的定额税率。例如，一辆5吨的载货汽车，如果所在地区的定额税率为60元/吨，则应纳税额为5吨*60元/吨=300元。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车船税的税率与计算方法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契税概述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契税是指土地、房屋权属转移时，根据当事人双方签订的合同或协议，由承受的单位和个人一次性缴纳的一种税收。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契税是一种财产税，具有一次性征收、税负不转嫁、税收负担由产权承受人直接承担等特点。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契税的征收范围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土地使用权出让</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土地使用权出让是指国家将土地使用权在一定年限内出让给土地使用者，由土地使用者向国家支付土地使用权出让金的行为。</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土地使用权转让</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土地使用权转让是指土地使用者将土地使用权再转移的行为，包括出售、交换、赠与等。</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房屋买卖</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房屋买卖是指房屋所有者将其房屋出售给购买者，并由购买者支付房屋价款的行为。</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房屋出租</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房屋出租是指房屋所有者将其房屋出租给承租人，并由承租人支付租金的行为。</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契税的税率根据土地、房屋用途和承受单位的不同而有所差异，一般来说，住宅用地的税率较低，商业用地的税率较高。具体的税率由当地政府根据实际情况制定。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税率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契税的计算方法是根据合同或协议中约定的土地、房屋价款或评估价值的一定比例来计算。具体的计算方法也由当地政府规定。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计算方法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契税的税率与计算方法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房产税、车船税、契税的比较分析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https://d.book118.com/116242022113010100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2024-09-24T12:44:56.994</cp:lastPrinted>
  <dcterms:created xsi:type="dcterms:W3CDTF">2024-09-24T04:44:57Z</dcterms:created>
  <dcterms:modified xsi:type="dcterms:W3CDTF">2024-09-24T04:44:59Z</dcterms:modified>
</cp:coreProperties>
</file>