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7B613F-203E-4020-BA7C-179373158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773BAD-5399-42A0-A52F-684AC247D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D5B5FD-81F3-46C0-B152-A48536624E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5E8D4B-0BB5-4B46-B6D5-E08CD3C392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90F0A9-06C3-43E9-AFF3-6D7D56474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41D1F3-4A37-4A89-BB8B-A86C73C74C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359AFE-D429-4BED-8770-C9E3C67CE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8DB5BD-C996-474F-9B0C-547F4B57EB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157BE2-AB14-4232-930F-D6819C1844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201FDA-BDA2-4CCC-BE5F-65BF6D73B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5BF66C-8583-485C-87D7-CDBC7BB041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1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6243001025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某年地方税务局半年终工作总结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工作总结概述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税收征管工作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纳税服务工作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税务队伍建设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下半年工作计划与展望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工作总结概述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5" name="TextBox 5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提高税收服务水平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优化纳税服务，提高纳税人的满意度和遵从度，降低纳税成本。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8" name="TextBox 8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加强税收风险管理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建立健全税收风险管理体系，提高税收风险防范和应对能力。</a:t>
              </a:r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确保税收征管工作顺利进行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按照国家税收政策和法律法规，依法征收各类税款，确保税收征管工作的规范化和高效化。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工作目标与任务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634" b="1263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工作成果与亮点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税收收入稳步增长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在全体税务干部的共同努力下，上半年税收收入实现了稳步增长，为地方经济发展提供了有力保障。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纳税服务水平提升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通过优化服务流程、拓展服务渠道等措施，纳税服务水平得到了有效提升，纳税人满意度明显提高。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税收风险管理成效显著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加强了对重点税源企业的监管和风险排查，有效防范和化解了税收风险，保障了税收安全。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/>
          </a:blip>
          <a:srcRect l="13792" r="13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风险管理机制仍需完善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虽然已建立税收风险管理体系，但仍需不断完善和加强，以提高应对风险的能力。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税收征管工作仍有待加强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部分地区的税收征管工作仍存在漏洞和不足，需要进一步加强和规范。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服务水平仍有提升空间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虽然纳税服务水平有所提升，但仍需不断优化和完善，以满足纳税人更高的需求。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存在的问题与不足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税收征管工作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截止到某年6月，地方税务局共征收税款XX亿元，同比增长XX%。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税收收入情况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增值税、企业所得税和个人所得税是主要的税收来源，分别占税收总额的XX%、XX%和XX%。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税收结构分析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rcRect l="29042" r="290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各地区的税收贡献存在差异，其中XX地区和XX地区的税收收入较高。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税收征管区域分布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税收征管情况概述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加强信息化建设，推广电子税务局，提高税收征管效率和纳税服务水平。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税收征管信息化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19292" r="19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税务稽查工作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纳税服务优化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13125" r="13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开展专项稽查和日常稽查，加大对偷税、逃税等违法行为的打击力度，有效维护税收秩序。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推出多项纳税服务措施，如简化办税流程、拓宽办税渠道、加强政策宣传等，提升纳税人满意度。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税收征管措施与成效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5" name="TextBox 5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偷税、逃税现象依然存在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部分企业和个人为逃避纳税义务，采取各种手段进行偷税、逃税，给国家税收造成损失。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8" name="TextBox 8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纳税服务水平需进一步提高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部分地区和领域的纳税服务工作存在不足，如办税流程繁琐、政策宣传不到位等。</a:t>
              </a:r>
            </a:p>
          </p:txBody>
        </p:sp>
      </p:grpSp>
      <p:sp>
        <p:nvSpPr>
          <p:cNvPr id="10" name="AutoShape 10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2" name="TextBox 12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税收征管信息化程度不足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部分地区和领域的信息化建设相对滞后，影响税收征管效率和数据质量。</a:t>
              </a:r>
            </a:p>
          </p:txBody>
        </p:sp>
      </p:grpSp>
      <p:sp>
        <p:nvSpPr>
          <p:cNvPr id="14" name="AutoShape 14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3">
            <a:alphaModFix/>
          </a:blip>
          <a:srcRect l="10324" r="10324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税收征管中存在的问题与改进措施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4460" r="14460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6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加强信息化建设，推进数据共享和信息互通，提高税收征管信息化水平。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加大对偷税、逃税等违法行为的打击力度，建立健全联合执法机制，形成监管合力。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优化纳税服务，简化办税流程，加强政策宣传和培训，提升纳税人满意度和遵从度。</a:t>
            </a:r>
            <a:endParaRPr lang="en-US" sz="1100"/>
          </a:p>
        </p:txBody>
      </p:sp>
      <p:sp>
        <p:nvSpPr>
          <p:cNvPr id="16" name="TextBox 16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税收征管中存在的问题与改进措施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纳税服务工作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https://d.book118.com/116243001025010051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2024-09-16T20:26:53.791</cp:lastPrinted>
  <dcterms:created xsi:type="dcterms:W3CDTF">2024-09-16T12:26:53Z</dcterms:created>
  <dcterms:modified xsi:type="dcterms:W3CDTF">2024-09-16T12:26:55Z</dcterms:modified>
</cp:coreProperties>
</file>