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D9A02-87D3-46E1-A191-42F4A706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048E-4651-455A-8DCD-DE4881FF4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D9FE1-1186-4B74-ABB0-0427CC98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83DE1-BD5F-47CA-98A5-946B062F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8543B6-7D7B-4B38-9CF0-946601F23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A4050-D31E-4ABD-BFF9-E0A1AE837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50E4C-F774-4FB4-A869-43E2512B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DA0C5-D4F1-459A-A363-3B29C9C2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B1845-A040-4828-B727-039EC391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612B0-F9A7-417D-8346-719C7C320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94436-2035-4085-8883-E6884565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3003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慈善机构的运作模式与组织结构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慈善机构的运作模式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慈善机构的组织结构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慈善机构的监管与评估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慈善机构是指致力于推动社会公益事业、提供人道援助、促进社会公平与进步的非营利组织。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慈善机构通过募集资金、物资和人力资源，为弱势群体提供帮助，推动社会问题的解决，促进社会和谐与进步。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慈善机构的起源可以追溯到古代的宗教和民间互助组织，如佛教的寺院、基督教的修道院等。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随着社会的发展和进步，慈善机构逐渐发展壮大，成为现代社会不可或缺的一部分。现代慈善机构不仅关注传统的扶贫济困领域，还涉及到教育、环保、医疗、科研等多个领域。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根据慈善机构的性质和目标，可以将其分为公募基金会、私募基金会、社会团体、宗教团体等多种类型。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慈善机构具有非营利性、公益性、志愿性、民间性等特点。它们通常以社会公益为宗旨，接受政府、企业和社会各界的捐赠和支持，通过专业的项目管理和运作，实现公益资源的最大化利用。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69" r="18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https://d.book118.com/116243003012010100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2024-09-23T20:47:14.899</cp:lastPrinted>
  <dcterms:created xsi:type="dcterms:W3CDTF">2024-09-23T12:47:14Z</dcterms:created>
  <dcterms:modified xsi:type="dcterms:W3CDTF">2024-09-23T12:47:16Z</dcterms:modified>
</cp:coreProperties>
</file>