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1AFB-AAD8-4B1A-8C5E-322C0256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57D8-1F61-445F-8B7E-435AE965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35F6-51C9-4DE6-9C0B-5B412B642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B3121-1A47-4DBB-BB3D-C4FBEC0D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D2E30-FF66-4E19-8769-F2791264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0A5D5-C2DF-423F-849E-F71863DA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5457E-EFB8-48D7-90A1-C6ABD540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0BE76-8C9A-4E81-85E9-7D43D34B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5B172-7D64-4E8A-BFE3-9B8D54F8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EE882-8F33-42DF-9ADB-0FBBB458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2CFED-367B-4F8D-9563-A608DFBB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3121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冬季合理调整生活预防呼吸道疾病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保暖措施与室内环境改善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运动锻炼与增强体质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个人卫生习惯养成与防护用品使用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心理调适与压力缓解方法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782" b="147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7390" b="739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表现为发热、头痛、鼻塞、流涕、咳嗽等症状。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高热、乏力、头痛、全身肌肉酸痛等，严重者可出现并发症。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咳嗽、咳痰，伴有喘息、气促等症状。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反复发作的喘息、气急、胸闷或咳嗽等症状，常在夜间及凌晨发作或加重。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15" r="29315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3" r="265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847" r="98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如鼻病毒、流感病毒等，是冬季呼吸道疾病的主要病因。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如肺炎链球菌、流感嗜血杆菌等，可引起支气管炎、肺炎等。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冬季气候寒冷干燥，呼吸道黏膜抵抗力下降，易引发感染。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长时间关闭门窗，室内空气污浊，有利于病毒传播。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寒冷干燥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室内空气不流通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减少发病风险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控制疾病传播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通过预防措施，可以降低呼吸道疾病的发病率，减轻症状。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呼吸道疾病会影响患者的日常生活和工作，预防措施有助于提高生活质量。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及时预防和治疗，可以避免病情恶化，减少并发症的发生。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呼吸道疾病具有传染性，预防措施可以控制疾病的传播范围，保护他人健康。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保暖措施与室内环境改善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选择保暖性能好的衣物，如羽绒服、羊毛衫等。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注意衣物的透气性和舒适度，避免穿着过于紧身或厚重的衣物。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13" r="1771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根据气温变化及时增添衣物，特别是保护好头部、手部和脚部，避免着凉。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适时增添衣物，保持身体温暖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使用供暖设备时，要确保安全，注意用电用火安全。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保持供暖设备的清洁卫生，避免积尘和细菌滋生。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根据室内温度和湿度调节供暖设备，避免室内过于干燥或潮湿。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室内供暖设备使用注意事项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使用空气净化器或绿植等净化室内空气，提高室内空气质量。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定时开窗通风，保持室内空气新鲜。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避免在室内吸烟，减少二手烟对呼吸道的刺激。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保持室内空气流通，避免污染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饮食调整与营养补充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冬季饮食应以温补为主，注重营养均衡，适量增加蛋白质、脂肪和维生素的摄入。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如瘦肉、禽蛋、鱼类、豆类等优质蛋白质来源；核桃、芝麻、花生等坚果类食品；以及大枣、桂圆、山药等具有滋补作用的食材。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冬季饮食原则及推荐食材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推荐食材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增强免疫力食物选择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富含维生素C的食物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如柑橘类水果、草莓、辣椒等，有助于提高免疫力，预防感冒。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富含锌的食物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如牡蛎、瘦肉、蛋类等，锌元素对免疫系统有重要作用，可增强抵抗力。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富含抗氧化物质的食物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如深色蔬菜、水果、坚果等，有助于清除体内自由基，保护细胞免受氧化损伤。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https://d.book118.com/116243121153010050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2024-09-16T02:21:11.893</cp:lastPrinted>
  <dcterms:created xsi:type="dcterms:W3CDTF">2024-09-15T18:21:11Z</dcterms:created>
  <dcterms:modified xsi:type="dcterms:W3CDTF">2024-09-15T18:21:14Z</dcterms:modified>
</cp:coreProperties>
</file>