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CC102-C47D-4EC9-A0B0-5098E8EAC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D770F-6771-4E4C-9AF2-94D062C4C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CB8A8-E6DC-4B95-8592-4954E8255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60174F-167C-41B4-912B-BDC7F51A9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7D19CD-8EB6-418F-A91E-995B1B464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5FECA0-22E1-4136-888E-388C7FD31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20FCB1-FB53-4C4A-A3E5-5F9EE3722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C4EF4-F02D-44D9-924E-EBEA5D4B0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4FF321-59C5-43FF-BD65-2249F4E7A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976B2-B3E9-46C3-9ED8-9136185B6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4366B-0F66-45F0-876B-FF7D1F083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243122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医院基础护理培训PPT\n## 1.医院基础护理概述及重要性\n### 1.1医院基础护理的定义与范围\n### 1.2医院基础护理的重要性及作用\n### 1.3医院基础护理与患者安全\n## 2.医院基础护理操作技能培训\n### 2.1医院基础护理操作技能的种类\n### 2.2医院基础护理操作技能培训的方法与技巧\n### 2.3医院基础护理操作技能的考核与评估\n## 3.医院基础护理理论知识培训\n### 3.1医院基础护理理论知识的体系与内容\n### 3.2医院基础护理理论知识的培训方法与技巧\n### 3.3医院基础护理理论知识的考核与评估\n## 4.医院基础护理沟通与服务培训\n### 4.1医院基础护理沟通的重要性及方法\n### 4.2医院基础护理服务的规范与要求\n### 4.3医院基础护理沟通与服务的培训与评估\n## 5.医院基础护理培训的组织与管理\n### 5.1医院基础护理培训的组织架构与职责\n### 5.2医院基础护理培训的计划与实施\n### 5.3医院基础护理培训的效果与评价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医院基础护理培训PPT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医院基础护理概述及重要性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3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医院基础护理的定义与范围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5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医院基础护理是指在医院环境中，对患者进行的一系列基本生活照顾和护理服务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包括患者的生活照顾，如饮食、排泄、洗漱等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包括患者的护理服务，如药物管理、伤口护理、康复训练等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包括患者的心理护理，如沟通、安慰、鼓励等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医院基础护理的范围广泛，涵盖了患者从入院到出院的整个过程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患者入院时的接待与安排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患者住院期间的治疗与护理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患者出院时的指导与关怀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医院基础护理是医疗工作的重要组成部分，是保障患者安全和提高医疗质量的关键环节</a:t>
            </a:r>
            <a:endParaRPr/>
          </a:p>
        </p:txBody>
      </p:sp>
      <p:cxnSp>
        <p:nvCxnSpPr>
          <p:cNvPr id="186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医院基础护理对于患者的康复具有重要作用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良好的基础护理可以促进患者的身体恢复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良好的基础护理可以减轻患者的心理压力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良好的基础护理可以提高患者的生活质量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医院基础护理对于医疗工作的顺利进行具有保障作用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良好的基础护理可以降低医疗事故的发生率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良好的基础护理可以提高医疗工作的效率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良好的基础护理可以提升医疗服务的质量</a:t>
                </a:r>
                <a:endParaRPr/>
              </a:p>
            </p:txBody>
          </p:sp>
          <p:pic>
            <p:nvPicPr>
              <p:cNvPr id="19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医院基础护理对于医院的声誉和口碑具有提升作用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良好的基础护理可以提高患者的满意度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良好的基础护理可以提高医护人员的职业成就感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良好的基础护理可以提高医院的社会影响力</a:t>
                </a:r>
                <a:endParaRPr/>
              </a:p>
            </p:txBody>
          </p:sp>
          <p:pic>
            <p:nvPicPr>
              <p:cNvPr id="20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医院基础护理的重要性及作用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良好的基础护理可以预防患者发生并发症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良好的基础护理可以及时发现和处理患者的异常情况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良好的基础护理可以提高患者的安全意识</a:t>
                </a:r>
                <a:endParaRPr/>
              </a:p>
            </p:txBody>
          </p:sp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医院基础护理是保障患者安全的重要手段</a:t>
                </a:r>
                <a:endParaRPr/>
              </a:p>
            </p:txBody>
          </p:sp>
        </p:grpSp>
        <p:grpSp>
          <p:nvGrpSpPr>
            <p:cNvPr id="21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良好的基础护理可以提高患者对医疗服务的满意度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良好的基础护理可以提高患者对医护人员的满意度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良好的基础护理可以提高患者对医院的满意度</a:t>
                </a:r>
                <a:endParaRPr/>
              </a:p>
            </p:txBody>
          </p:sp>
          <p:sp>
            <p:nvSpPr>
              <p:cNvPr id="21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医院基础护理是提升患者满意度的重要途径</a:t>
                </a:r>
                <a:endParaRPr/>
              </a:p>
            </p:txBody>
          </p:sp>
        </p:grpSp>
        <p:grpSp>
          <p:nvGrpSpPr>
            <p:cNvPr id="21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良好的基础护理可以减少因护理不当引发的医疗纠纷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良好的基础护理可以提高医疗工作的透明度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良好的基础护理可以降低患者的投诉率</a:t>
                </a:r>
                <a:endParaRPr/>
              </a:p>
            </p:txBody>
          </p:sp>
          <p:sp>
            <p:nvSpPr>
              <p:cNvPr id="2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医院基础护理是减少医疗纠纷的重要措施</a:t>
                </a:r>
                <a:endParaRPr/>
              </a:p>
            </p:txBody>
          </p:sp>
        </p:grpSp>
      </p:grpSp>
      <p:pic>
        <p:nvPicPr>
          <p:cNvPr id="21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医院基础护理与患者安全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医院基础护理操作技能培训</a:t>
            </a:r>
            <a:endParaRPr/>
          </a:p>
        </p:txBody>
      </p:sp>
      <p:sp>
        <p:nvSpPr>
          <p:cNvPr id="2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生活照顾技能</a:t>
                </a:r>
                <a:endParaRPr/>
              </a:p>
            </p:txBody>
          </p:sp>
          <p:sp>
            <p:nvSpPr>
              <p:cNvPr id="23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饮食照顾：包括喂饭、喂水、协助进食等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排泄照顾：包括排便、排尿、更换尿布等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洗漱照顾：包括洗脸、刷牙、洗澡等</a:t>
                </a:r>
                <a:endParaRPr/>
              </a:p>
            </p:txBody>
          </p:sp>
        </p:grpSp>
        <p:grpSp>
          <p:nvGrpSpPr>
            <p:cNvPr id="23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护理服务技能</a:t>
                </a:r>
                <a:endParaRPr/>
              </a:p>
            </p:txBody>
          </p:sp>
          <p:sp>
            <p:nvSpPr>
              <p:cNvPr id="2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药物管理：包括药品的领取、分发、保管等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伤口护理：包括伤口清洗、换药、包扎等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康复训练：包括康复指导、功能锻炼、康复评估等</a:t>
                </a:r>
                <a:endParaRPr/>
              </a:p>
            </p:txBody>
          </p:sp>
        </p:grpSp>
        <p:grpSp>
          <p:nvGrpSpPr>
            <p:cNvPr id="23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心理护理技能</a:t>
                </a:r>
                <a:endParaRPr/>
              </a:p>
            </p:txBody>
          </p:sp>
          <p:sp>
            <p:nvSpPr>
              <p:cNvPr id="23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沟通技巧：包括倾听、表达、安慰等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心理疏导：包括心理评估、心理干预、心理支持等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鼓励与支持：包括鼓励患者、关心患者、帮助患者等</a:t>
                </a:r>
                <a:endParaRPr/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医院基础护理操作技能的种类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4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4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4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培训方法</a:t>
                </a:r>
                <a:endParaRPr/>
              </a:p>
            </p:txBody>
          </p:sp>
          <p:sp>
            <p:nvSpPr>
              <p:cNvPr id="24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理论学习：通过讲解、演示、讨论等方式，使护理人员掌握基础护理操作的理论知识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实操训练：通过模拟、实操、考核等方式，使护理人员掌握基础护理操作的实践技能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个性化培训：针对护理人员的不同需求和特点，进行个性化的培训和指导</a:t>
                </a:r>
                <a:endParaRPr/>
              </a:p>
            </p:txBody>
          </p:sp>
        </p:grpSp>
        <p:grpSp>
          <p:nvGrpSpPr>
            <p:cNvPr id="24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培训技巧</a:t>
                </a:r>
                <a:endParaRPr/>
              </a:p>
            </p:txBody>
          </p:sp>
          <p:sp>
            <p:nvSpPr>
              <p:cNvPr id="25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激发兴趣：通过互动、游戏、竞赛等方式，激发护理人员学习基础护理操作的兴趣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以人为本：关注护理人员的需求和感受，提供人性化的培训环境和条件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反馈与指导：及时给予护理人员反馈和指导，帮助他们改进和提高基础护理操作技能</a:t>
                </a:r>
                <a:endParaRPr/>
              </a:p>
            </p:txBody>
          </p:sp>
          <p:sp>
            <p:nvSpPr>
              <p:cNvPr id="25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医院基础护理操作技能培训的方法与技巧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考核内容</a:t>
                </a:r>
                <a:endParaRPr/>
              </a:p>
            </p:txBody>
          </p:sp>
          <p:sp>
            <p:nvSpPr>
              <p:cNvPr id="2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操作技能：考核护理人员基础护理操作的熟练程度和准确性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理论知识：考核护理人员基础护理操作的理论知识和应用能力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人文关怀：考核护理人员在基础护理操作中体现的人文关怀和沟通能力</a:t>
                </a:r>
                <a:endParaRPr/>
              </a:p>
            </p:txBody>
          </p:sp>
          <p:sp>
            <p:nvSpPr>
              <p:cNvPr id="2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评估方式</a:t>
                </a:r>
                <a:endParaRPr/>
              </a:p>
            </p:txBody>
          </p:sp>
          <p:sp>
            <p:nvSpPr>
              <p:cNvPr id="2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定期评估：通过定期考核和评估，了解护理人员基础护理操作技能的掌握情况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随机评估：在日常工作中，对护理人员的基础护理操作进行随机评估和指导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反馈与改进：根据评估结果，给予护理人员反馈和指导，帮助他们改进和提高基础护理操作技能</a:t>
                </a:r>
                <a:endParaRPr/>
              </a:p>
            </p:txBody>
          </p:sp>
          <p:sp>
            <p:nvSpPr>
              <p:cNvPr id="2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医院基础护理操作技能的考核与评估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医院基础护理理论知识培训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理论体系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基础医学理论：包括生理学、病理学、药理学等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基础护理理论：包括护理学基础、护理技能、护理伦理等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护理管理理论：包括护理管理、护理教育、护理研究等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内容特点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系统性：基础护理理论知识涵盖了护理工作的各个方面，形成了完整的体系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实用性：基础护理理论知识紧密结合临床实践，具有很强的实用性和指导性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发展性：随着医学科技的发展和护理理念的更新，基础护理理论知识不断发展和完善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医院基础护理理论知识的体系与内容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https://d.book118.com/116243122005010050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医院基础护理培训PPT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2024-09-15T02:42:22.788</cp:lastPrinted>
  <dcterms:created xsi:type="dcterms:W3CDTF">2024-09-14T18:42:22Z</dcterms:created>
  <dcterms:modified xsi:type="dcterms:W3CDTF">2024-09-14T18:42:24Z</dcterms:modified>
</cp:coreProperties>
</file>