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7D9F4B-B5ED-4A8B-B041-AC8CE8F94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CB2991-BE20-400A-9948-0FA4775E7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64EE59-F975-4D18-A57E-1985FD33A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A4F513-A9E8-4BDC-9DB0-FCF575BE2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D625A4-EE8A-4A59-B543-6D62C22007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8D62C2-4C7E-4E53-B5DA-D70DBFE2EE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7D04D4-4716-4BED-9350-0BA113311D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E4DA9-231A-44B1-8C8E-4F9C89D23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7CB0E-E77C-470F-A3BB-BAAE4B71E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4B9145-40C2-4D28-B896-A0F480270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43CCE5-0236-40FD-9A44-93BE67AB4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4322010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跨境电子商务综合实训橱窗</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跨境电子商务平台操作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跨境物流与仓储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跨境支付与结算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客户服务与售后支持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跨境电子商务概述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39" r="303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跨境电子商务的定义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跨境电子商务突破了传统贸易的地域限制，使得企业可以更方便地拓展国际市场，同时也为消费者提供了更广泛的商品选择。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跨境电子商务是指不同国家或地区的交易双方通过互联网或其他电子手段达成交易，并进行支付、物流配送和售后服务等活动。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2015年至今，跨境电商逐渐进入规范化、专业化、品牌化的发展阶段。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20世纪90年代末至2000年初，随着互联网的普及，跨境电子商务开始萌芽。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成长阶段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2005年至2015年，跨境电商平台大量涌现，行业规模迅速扩大。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跨境电子商务的发展历程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062" r="3306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跨境电子商务可以降低交易成本、提高交易效率、扩大市场范围、满足消费者个性化需求等。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跨境电子商务面临语言文化差异、支付物流障碍、税收政策差异、知识产权保护等问题。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跨境电子商务的优势与挑战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跨境电子商务平台操作</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https://d.book118.com/116243220103010035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2024-09-05T04:41:52.017</cp:lastPrinted>
  <dcterms:created xsi:type="dcterms:W3CDTF">2024-09-04T20:41:52Z</dcterms:created>
  <dcterms:modified xsi:type="dcterms:W3CDTF">2024-09-04T20:41:53Z</dcterms:modified>
</cp:coreProperties>
</file>