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A12E59-1AC6-4613-9626-B98075F47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DDB24-4106-4C93-BCBF-512B5C468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753ACC-0F0B-4589-B1EE-341025713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C2C0D9-A898-4498-890D-247F18280A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331E3D-4252-4E59-86B8-CE685C4798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16D993-C7FD-43CA-9CCF-DC5E11A0B7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A2A07B-D9D5-4692-B40C-F0E14DF1EA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CD1A3-F0D2-44E4-9DC8-714D113EFB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41453-0EF8-4171-87AE-E736800E0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32362-7ED7-4DCA-BB0E-122D41D1C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64CF9-327A-4BA6-8CF3-6847CDB51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01123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护理零容忍制度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护理零容忍制度概述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护理零容忍制度的核心内容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护理零容忍制度的实施措施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护理零容忍制度的挑战与对策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55" r="302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护理行业是一个高风险、高压力的行业，涉及患者的生命健康，因此需要严格的制度来规范护理人员的行为，确保患者的安全。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护理行业现状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为了提高护理质量，保障患者的权益，提出了护理零容忍制度，旨在从制度层面杜绝护理差错和不良事件的发生。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零容忍制度的提出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通过实施零容忍制度，最大限度地减少护理差错和不良事件的发生，提高患者的满意度和信任度。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保障患者的生命安全和健康权益，提升护理行业的形象和信誉，促进护理行业的可持续发展。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护理零容忍制度概述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护理零容忍制度是一种针对护理工作中不良事件和错误行为的零容忍政策，旨在提高护理质量和患者安全。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概念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该制度强调对任何护理差错或事故的零容忍态度，通过建立严格的制度和程序，防范和减少护理不良事件的发生，确保患者得到安全、优质的护理服务。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护理零容忍制度的实施应遵循公正、公开、公平的原则，对任何护理差错或事故进行严肃处理，同时倡导积极的报告文化，鼓励员工主动报告不良事件和错误行为。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通过实施护理零容忍制度，旨在提高护理工作的准确性和安全性，减少患者并发症和不良事件的发生率，提升患者满意度和信任度，树立良好的医院形象和信誉。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813" r="19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实施原则和目标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护理零容忍制度的核心内容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50" r="1125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确保患者安全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通过实施严格的护理操作规程和安全措施，降低患者遭受意外伤害的风险。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尊重患者权益</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确保患者的隐私权、知情权和选择权得到充分尊重和维护。</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提供人性化服务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关注患者的心理需求，提高患者就医体验和满意度。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患者安全和权益保障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对新入职的护理人员进行系统的岗前培训，确保他们具备基本的护理技能和知识。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岗前培训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833" r="20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在职培训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继续教育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定期组织护理人员参加在职培训，提高他们的专业素养和服务水平。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鼓励护理人员参加继续教育课程，掌握最新的护理理念和技术。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护理人员培训和教育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定期对护理服务质量进行评估，发现问题及时整改。</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115" r="1811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5708" r="5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收集和分析护理服务数据，找出服务中的瓶颈和不足。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根据评估结果和数据分析，持续改进护理服务流程和质量。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持续改进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护理质量监控与改进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护理零容忍制度的实施措施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制定明确的护理工作规范和操作流程，确保护理工作的标准化和规范化。</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建立健全的护理安全管理制度，包括患者身份识别、药品管理、输液安全管理等。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完善护理不良事件的报告和反馈机制，鼓励护理人员主动上报，及时处理和改进。</a:t>
              </a:r>
            </a:p>
          </p:txBody>
        </p:sp>
      </p:grpSp>
      <p:pic>
        <p:nvPicPr>
          <p:cNvPr id="14" name="Picture 14"/>
          <p:cNvPicPr>
            <a:picLocks noChangeAspect="1"/>
          </p:cNvPicPr>
          <p:nvPr/>
        </p:nvPicPr>
        <p:blipFill>
          <a:blip r:embed="rId2"/>
          <a:srcRect l="16500" r="16500"/>
          <a:stretch>
            <a:fillRect/>
          </a:stretch>
        </p:blipFill>
        <p:spPr>
          <a:xfrm>
            <a:off x="6603343" y="1773672"/>
            <a:ext cx="4619079" cy="4619078"/>
          </a:xfrm>
          <a:prstGeom prst="ellipse">
            <a:avLst/>
          </a:prstGeom>
        </p:spPr>
      </p:pic>
      <p:pic>
        <p:nvPicPr>
          <p:cNvPr id="15" name="Picture 15"/>
          <p:cNvPicPr>
            <a:picLocks noChangeAspect="1"/>
          </p:cNvPicPr>
          <p:nvPr/>
        </p:nvPicPr>
        <p:blipFill>
          <a:blip r:embed="rId3"/>
          <a:srcRect l="16542" r="1654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建立完善的制度和流程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https://d.book118.com/117001123014006051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2024-09-23T22:38:05.518</cp:lastPrinted>
  <dcterms:created xsi:type="dcterms:W3CDTF">2024-09-23T14:38:05Z</dcterms:created>
  <dcterms:modified xsi:type="dcterms:W3CDTF">2024-09-23T14:38:07Z</dcterms:modified>
</cp:coreProperties>
</file>