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EB056-A5AF-4103-8FED-36156635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BAF0-F970-41AC-9029-ADBCC1A5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C3109-9AE5-45CA-B777-990E6B4C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54D34-02AC-40E8-B350-28DC47B5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8D2DE-D68D-4916-ADDC-6E541C180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40889-0E25-440B-946E-05F1E3BA4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C1A6E-1BE0-40E2-8ADD-C124E9A7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FE00-2033-4483-8571-2A697B32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36DB1-27D8-4BBA-AC56-1E28D9BC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B734-ECB9-4B66-86CA-EDBE707E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5A06E-B8E2-4FEE-9DDB-87FACD41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01134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《疫情当前致敬英雄》年爱国主题班会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班会开场与主题介绍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回顾疫情期间的英雄事迹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英雄精神内涵解读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学生们身边的英雄故事分享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如何向英雄学习并践行爱国主义精神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班会总结与展望未来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班会开场与主题介绍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通过此次班会，让同学们深刻认识到抗击疫情中英雄们的付出和贡献，激发同学们的爱国情感和责任感。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2020年新冠疫情全球爆发，中国政府和人民共同抗击疫情，取得显著成效。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在抗击疫情的战斗中，医护人员、志愿者、公安干警等各行各业的人们挺身而出，他们是最美的逆行者，是时代的英雄。此次班会旨在向这些英雄致敬，传递正能量，弘扬爱国主义精神。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让同学们认识到英雄就在我们身边，感受他们的崇高精神和无私奉献，从而树立正确的价值观和人生观。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主题含义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主题诠释：《疫情当前,致敬英雄》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播放抗击疫情相关视频，让同学们回顾疫情期间的感人瞬间。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总结班会内容，强调致敬英雄和弘扬爱国主义精神的重要性，鼓励同学们将所学所感落实到行动中。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邀请医护人员、志愿者等代表进行主题演讲，分享他们的抗疫经历和感受。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分组讨论在疫情中自己所见所闻所感，以及对抗疫英雄的认识和感想。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通过知识问答、才艺表演等形式，让同学们更深入地了解抗疫英雄和爱国主义精神。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班会流程安排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回顾疫情期间的英雄事迹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医护人员主动请缨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在疫情最严重的时候，许多医护人员主动放弃休假，第一时间返回工作岗位，积极投身抗疫一线。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艰苦的工作环境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医护人员需要长时间穿戴厚重的防护服，忍受着身体的不适和精神的压力，坚守在病房和实验室。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无私的奉献精神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他们舍小家为大家，为了患者的生命安全和身体健康，不惜付出一切代价，展现了高尚的医德和无私奉献精神。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医护人员逆行出征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社区防控的坚实堡垒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社区工作者是疫情防控的第一道防线，他们承担着排查、宣传、服务等多项任务，为居民提供全方位的保障。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细致入微的服务工作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社区工作者需要关注每一个居民的健康状况，提供心理疏导、生活帮助等服务，确保居民的基本生活需求得到满足。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无私的奉献精神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他们默默无闻地付出，不求回报，为了社区的安全和居民的健康，牺牲了自己的休息时间和家庭团聚的机会。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社区工作者无私奉献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志愿者们挺身而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志愿服务的积极响应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在疫情期间，大量的志愿者涌现出来，他们来自各行各业，积极响应号召，为抗击疫情贡献自己的力量。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多样化的志愿服务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志愿者们提供了多种形式的志愿服务，如协助医护人员、参与社区防控、为困难群体提供帮助等。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无私的奉献精神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志愿者们不求名利，只为了心中的信念和责任，他们用自己的行动诠释了“奉献、友爱、互助、进步”的志愿精神。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疫情爆发初期，科研人员面临着巨大的压力和挑战，他们需要尽快研发出有效的检测试剂、药物和疫苗。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科研攻关的紧迫性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科研人员之间展开了紧密的合作，分享研究成果和数据，共同攻克难关，加速了科研进展的速度。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紧密的科研合作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科研人员为了人类的健康和安全，不惜付出巨大的努力和牺牲，他们的成果为全球的疫情防控工作提供了有力的支持。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无私的奉献精神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科研人员日夜奋战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英雄精神内涵解读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勇敢担当还体现在对国家和人民的高度责任感。在危难时刻，英雄们将个人安危置之度外，把国家和人民的利益放在首位，用他们的勇敢和担当守护着我们的家园。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英雄精神的首要特质是勇敢担当。在抗击疫情的过程中，医护人员、公安干警、社区工作者等群体挺身而出，冲锋在前，用实际行动诠释了“舍我其谁”的担当精神。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勇敢担当，舍我其谁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英雄精神的另一个重要特质是无私奉献。在抗击疫情的过程中，无数医护人员舍小家顾大家，日夜奋战在抗疫一线，用他们的汗水和付出守护着患者的生命健康。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无私奉献还体现在对社会的关爱和贡献。许多志愿者、爱心人士在疫情期间积极投身公益事业，为受疫情影响的人们提供力所能及的帮助和支持，用他们的行动传递着温暖和力量。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无私奉献，大爱无疆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英雄精神还强调团结协作的重要性。在抗击疫情的过程中，全国各地、各行各业的人们紧密团结在一起，共同应对挑战，形成了众志成城、共克时艰的强大力量。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团结协作还体现在国际间的互助合作。面对全球性的疫情挑战，各国纷纷伸出援手，共同分享防控经验和医疗资源，展现了人类命运共同体的理念和实践。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团结协作，共克时艰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https://d.book118.com/117001134053006025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2024-08-29T20:38:55.506</cp:lastPrinted>
  <dcterms:created xsi:type="dcterms:W3CDTF">2024-08-29T12:38:55Z</dcterms:created>
  <dcterms:modified xsi:type="dcterms:W3CDTF">2024-08-29T12:38:57Z</dcterms:modified>
</cp:coreProperties>
</file>