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96888A-DCDB-4D7F-87FB-411BB3EE39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ABD17D-839D-4DB7-A965-708A2FE5A9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15A263-09B9-4080-8F4B-B3B6D6A8B4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5E802E-4EA7-49EF-B09D-DE41D765EB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DA2F43-3482-4397-A24B-47A5D34B4B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C99A3A-4100-46C1-BF33-1A2FEBC954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394ECE-BFAB-40AC-9885-016D6582E3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24A853-B560-47B5-9A90-928C9AD2DE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375400-24D8-44F2-A191-0FDCC901E4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CDAD17-AA02-4F03-98EF-945E974DEA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151388-4827-4713-A62C-C5D5078D4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00202115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社会心理健康讲座主题</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社会心理健康的重要性</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常见的社会心理健康问题</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解决社会心理健康问题的方法</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结论</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48" r="324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636" r="2963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提高人们对社会心理健康的认识，促进个人和社会的福祉。</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随着社会压力的增加，越来越多的人面临心理健康问题，社会心理健康讲座的举办具有重要意义。</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背景</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358" b="2135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社会心理健康是指个体在与社会互动过程中表现出的心理状态和适应能力，包括情绪、认知、行为和人际关系等方面。</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社会心理健康讲座旨在传播心理健康知识，帮助人们了解心理健康的重要性，掌握应对心理压力和挑战的方法和技巧。</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定义和概念</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概念</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社会心理健康的重要性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良好的社会心理健康有助于提高个人的生活质量和幸福感，减少焦虑、抑郁等负面情绪。</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提高生活质量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促进身体健康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提高应对能力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心理健康与身体健康密切相关，心理压力和不良情绪可能引发各种身体疾病。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心理健康有助于个人更好地应对生活中的挑战和压力，提高适应能力和抗压能力。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对个人健康的影响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良好的社会心理健康有助于减少犯罪、暴力、家庭矛盾等社会问题，维护社会稳定。</a:t>
            </a:r>
          </a:p>
        </p:txBody>
      </p:sp>
      <p:pic>
        <p:nvPicPr>
          <p:cNvPr id="5" name="Picture 5"/>
          <p:cNvPicPr>
            <a:picLocks noChangeAspect="1"/>
          </p:cNvPicPr>
          <p:nvPr/>
        </p:nvPicPr>
        <p:blipFill>
          <a:blip r:embed="rId2"/>
          <a:srcRect t="3708" b="37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4667" r="14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792" r="13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减少社会问题</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心理健康的员工更有可能在工作中表现出色，提高生产效率和工作质量。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提高社会生产效率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良好的社会心理健康有助于增强人与人之间的信任和合作，促进社会和谐发展。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促进社会和谐</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对社会的影响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影响因素</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个人因素</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个人性格、生活经历、家庭环境等都可能影响社会心理健康。</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环境因素</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工作压力、人际关系、经济状况等环境因素也可能对心理健康产生影响。</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遗传因素</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研究显示，遗传因素在心理健康方面也起到一定作用，某些心理疾病可能与遗传有关。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常见的社会心理健康问题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焦虑和抑郁的症状包括情绪低落、失眠、食欲不振、注意力不集中等，严重时可能影响正常生活和工作。</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治疗焦虑和抑郁的方法包括心理治疗、药物治疗和自我调节等，需要根据具体情况选择合适的治疗方式。</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25" r="952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150" r="715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焦虑和抑郁是现代社会中常见的心理问题，它们通常由生活压力、情感问题、人际关系问题等引起。</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焦虑和抑郁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人际关系问题也是常见的社会心理健康问题之一，它可能由沟通障碍、个性差异、利益冲突等引起。</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人际关系问题的症状包括孤独感、社交恐惧、紧张焦虑等，这些问题可能对个人的工作和生活产生负面影响。</a:t>
            </a:r>
          </a:p>
        </p:txBody>
      </p:sp>
      <p:pic>
        <p:nvPicPr>
          <p:cNvPr id="6" name="Picture 6"/>
          <p:cNvPicPr>
            <a:picLocks noChangeAspect="1"/>
          </p:cNvPicPr>
          <p:nvPr/>
        </p:nvPicPr>
        <p:blipFill>
          <a:blip r:embed="rId2"/>
          <a:srcRect t="10234" b="1023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678" b="167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解决人际关系问题的方法包括提高沟通技巧、学习倾听和表达、寻求专业帮助等，以建立良好的人际关系。</a:t>
            </a:r>
          </a:p>
        </p:txBody>
      </p:sp>
      <p:pic>
        <p:nvPicPr>
          <p:cNvPr id="10" name="Picture 10"/>
          <p:cNvPicPr>
            <a:picLocks noChangeAspect="1"/>
          </p:cNvPicPr>
          <p:nvPr/>
        </p:nvPicPr>
        <p:blipFill>
          <a:blip r:embed="rId4"/>
          <a:srcRect l="5518" r="5518"/>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人际关系问题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https://d.book118.com/117002021156006046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2024-09-22T04:09:19.795</cp:lastPrinted>
  <dcterms:created xsi:type="dcterms:W3CDTF">2024-09-21T20:09:19Z</dcterms:created>
  <dcterms:modified xsi:type="dcterms:W3CDTF">2024-09-21T20:09:21Z</dcterms:modified>
</cp:coreProperties>
</file>