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4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C9322-ECD6-4F9B-9F74-41D2E97EE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7FB18-8DFB-4BEA-ADB4-8D86A9F86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356EA-5DF3-44D2-A1C1-1537F153F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F8E8D-7E60-449B-9C8E-10F2D088E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B3268E-E20F-49EE-B161-A2CBDDB65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C63F6F-BEB0-4F6F-8538-4DDD2D665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9ADC9E-D631-49A5-A0C7-750F83D6D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0BC2B-C4AF-4DE2-9B6B-8B2C466B7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B0169-BE12-4EA9-9DF8-1FB60C44A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92806-66A5-4375-AA6C-2890EEDE9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1C52F-011B-4EB2-9B08-1BDC5CB32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269" r:id="rId2"/>
    <p:sldLayoutId id="2147484270" r:id="rId3"/>
    <p:sldLayoutId id="2147484271" r:id="rId4"/>
    <p:sldLayoutId id="2147484272" r:id="rId5"/>
    <p:sldLayoutId id="2147484273" r:id="rId6"/>
    <p:sldLayoutId id="2147484274" r:id="rId7"/>
    <p:sldLayoutId id="2147484275" r:id="rId8"/>
    <p:sldLayoutId id="2147484276" r:id="rId9"/>
    <p:sldLayoutId id="2147484277" r:id="rId10"/>
    <p:sldLayoutId id="214748427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23" Type="http://schemas.openxmlformats.org/officeDocument/2006/relationships/tags" Target="../tags/tag126.xml" /><Relationship Id="rId24" Type="http://schemas.openxmlformats.org/officeDocument/2006/relationships/tags" Target="../tags/tag127.xml" /><Relationship Id="rId25" Type="http://schemas.openxmlformats.org/officeDocument/2006/relationships/tags" Target="../tags/tag128.xml" /><Relationship Id="rId26" Type="http://schemas.openxmlformats.org/officeDocument/2006/relationships/tags" Target="../tags/tag129.xml" /><Relationship Id="rId27" Type="http://schemas.openxmlformats.org/officeDocument/2006/relationships/tags" Target="../tags/tag130.xml" /><Relationship Id="rId28" Type="http://schemas.openxmlformats.org/officeDocument/2006/relationships/tags" Target="../tags/tag131.xml" /><Relationship Id="rId29" Type="http://schemas.openxmlformats.org/officeDocument/2006/relationships/tags" Target="../tags/tag132.xml" /><Relationship Id="rId3" Type="http://schemas.openxmlformats.org/officeDocument/2006/relationships/tags" Target="../tags/tag106.xml" /><Relationship Id="rId30" Type="http://schemas.openxmlformats.org/officeDocument/2006/relationships/tags" Target="../tags/tag133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22" Type="http://schemas.openxmlformats.org/officeDocument/2006/relationships/tags" Target="../tags/tag169.xml" /><Relationship Id="rId23" Type="http://schemas.openxmlformats.org/officeDocument/2006/relationships/tags" Target="../tags/tag170.xml" /><Relationship Id="rId24" Type="http://schemas.openxmlformats.org/officeDocument/2006/relationships/tags" Target="../tags/tag171.xml" /><Relationship Id="rId25" Type="http://schemas.openxmlformats.org/officeDocument/2006/relationships/tags" Target="../tags/tag172.xml" /><Relationship Id="rId26" Type="http://schemas.openxmlformats.org/officeDocument/2006/relationships/tags" Target="../tags/tag173.xml" /><Relationship Id="rId27" Type="http://schemas.openxmlformats.org/officeDocument/2006/relationships/tags" Target="../tags/tag174.xml" /><Relationship Id="rId28" Type="http://schemas.openxmlformats.org/officeDocument/2006/relationships/tags" Target="../tags/tag175.xml" /><Relationship Id="rId29" Type="http://schemas.openxmlformats.org/officeDocument/2006/relationships/tags" Target="../tags/tag176.xml" /><Relationship Id="rId3" Type="http://schemas.openxmlformats.org/officeDocument/2006/relationships/tags" Target="../tags/tag150.xml" /><Relationship Id="rId30" Type="http://schemas.openxmlformats.org/officeDocument/2006/relationships/tags" Target="../tags/tag177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0316410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市场营销技能训练实训报告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实训内容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实训方法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实训效果评估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实训总结与反思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实训目标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实训目标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掌握市场营销基本理论</a:t>
            </a:r>
            <a:endParaRPr lang="zh-CN" altLang="en-US"/>
          </a:p>
        </p:txBody>
      </p:sp>
      <p:sp>
        <p:nvSpPr>
          <p:cNvPr id="104893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理解市场营销的核心概念和原则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4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熟悉市场营销组合（4P理论）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4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掌握市场调研的方法和技巧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5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了解目标市场定位和细分的重要性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培养实际操作能力</a:t>
            </a:r>
            <a:endParaRPr lang="zh-CN" altLang="en-US"/>
          </a:p>
        </p:txBody>
      </p:sp>
      <p:sp>
        <p:nvSpPr>
          <p:cNvPr id="104899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掌握市场营销的基本理论和实践技巧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提高团队协作和沟通能力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培养市场分析和预测能力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学会制定营销策略和方案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提高解决问题能力</a:t>
            </a:r>
            <a:endParaRPr lang="zh-CN" altLang="en-US"/>
          </a:p>
        </p:txBody>
      </p:sp>
      <p:sp>
        <p:nvSpPr>
          <p:cNvPr id="104907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实训目标：通过案例分析、角色扮演等形式，提高学员在市场营销中解决问题的能力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目标实现方式：模拟真实场景，让学员在实践中学习如何分析问题、提出解决方案并实施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实训内容：针对市场营销中常见的问题，如市场调研、产品定位、促销策略等，进行案例分析和角色扮演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实训效果：通过实训，学员能够更好地理解市场营销中遇到的问题，提高解决问题的能力和效率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实训内容</a:t>
            </a:r>
            <a:endParaRPr lang="zh-CN" altLang="en-US"/>
          </a:p>
        </p:txBody>
      </p:sp>
      <p:sp>
        <p:nvSpPr>
          <p:cNvPr id="10491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市场调研与分析</a:t>
            </a:r>
            <a:endParaRPr lang="zh-CN" altLang="en-US"/>
          </a:p>
        </p:txBody>
      </p:sp>
      <p:sp>
        <p:nvSpPr>
          <p:cNvPr id="104919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确定调研目的和调研问题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撰写调研报告，提出建议和策略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分析数据：描述性统计、因子分析、聚类分析等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收集数据：问卷调查、访谈、观察等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产品策划与定位</a:t>
            </a:r>
            <a:endParaRPr lang="zh-CN" altLang="en-US"/>
          </a:p>
        </p:txBody>
      </p:sp>
      <p:sp>
        <p:nvSpPr>
          <p:cNvPr id="104927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市场调研：了解目标客户的需求和偏好，分析竞争对手的产品特点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产品策划：根据市场需求和竞争状况，制定产品策略和定位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产品定位：确定产品的目标市场和卖点，突出产品的优势和差异化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营销策略：制定产品的营销策略和推广方案，提高产品的知名度和销售量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定价策略与方法</a:t>
            </a:r>
            <a:endParaRPr lang="zh-CN" altLang="en-US"/>
          </a:p>
        </p:txBody>
      </p:sp>
      <p:sp>
        <p:nvSpPr>
          <p:cNvPr id="104932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成本导向定价法：根据产品成本制定价格，以获取合理利润。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竞争导向定价法：根据竞争对手的产品价格制定价格，以保持竞争优势。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需求导向定价法：根据市场需求和消费者愿意支付的价格制定价格，以提高产品销量。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差异化定价法：根据产品差异和消费者需求差异制定不同价格，以满足不同消费者的需求。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渠道设计与建设</a:t>
            </a:r>
            <a:endParaRPr lang="zh-CN" altLang="en-US"/>
          </a:p>
        </p:txBody>
      </p:sp>
      <p:sp>
        <p:nvSpPr>
          <p:cNvPr id="104936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渠道管理技巧：对渠道进行监督、激励和调整，确保渠道高效运转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渠道设计原则：根据产品特点、市场定位和竞争状况确定合适的渠道结构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渠道建设策略：选择合适的渠道合作伙伴，建立长期稳定的合作关系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渠道优化方法：定期评估渠道效果，及时调整优化，提升渠道效率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促销策略与执行</a:t>
            </a:r>
            <a:endParaRPr lang="zh-CN" altLang="en-US"/>
          </a:p>
        </p:txBody>
      </p:sp>
      <p:sp>
        <p:nvSpPr>
          <p:cNvPr id="104942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促销策略制定：针对目标客户群体，制定有效的促销策略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促销执行：组织并实施促销活动，确保活动顺利进行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促销效果评估：对促销活动的效果进行评估，总结经验教训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促销活动策划：策划各种促销活动，如折扣、赠品等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品牌传播与推广</a:t>
            </a:r>
            <a:endParaRPr lang="zh-CN" altLang="en-US"/>
          </a:p>
        </p:txBody>
      </p:sp>
      <p:sp>
        <p:nvSpPr>
          <p:cNvPr id="104950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1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实训内容：学习如何制定品牌传播计划和方案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实训内容：实践品牌传播与推广的案例分析和实际操作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实训内容：了解品牌传播的概念、目的和意义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实训内容：掌握品牌传播的策略、方法和技巧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实训方法</a:t>
            </a:r>
            <a:endParaRPr lang="zh-CN" altLang="en-US"/>
          </a:p>
        </p:txBody>
      </p:sp>
      <p:sp>
        <p:nvSpPr>
          <p:cNvPr id="10495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https://d.book118.com/117003164103006043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8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4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4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Calibri Light</vt:lpstr>
      <vt:lpstr>+中文标题</vt:lpstr>
      <vt:lpstr>Wingdings</vt:lpstr>
      <vt:lpstr>宋体</vt:lpstr>
      <vt:lpstr>Office Theme</vt:lpstr>
      <vt:lpstr>市场营销技能训练实训报告</vt:lpstr>
      <vt:lpstr>目录</vt:lpstr>
      <vt:lpstr>添加章节标题</vt:lpstr>
      <vt:lpstr>实训目标</vt:lpstr>
      <vt:lpstr>PowerPoint Presentation</vt:lpstr>
      <vt:lpstr>掌握市场营销基本理论</vt:lpstr>
      <vt:lpstr>培养实际操作能力</vt:lpstr>
      <vt:lpstr>提高解决问题能力</vt:lpstr>
      <vt:lpstr>实训内容</vt:lpstr>
      <vt:lpstr>PowerPoint Presentation</vt:lpstr>
      <vt:lpstr>市场调研与分析</vt:lpstr>
      <vt:lpstr>产品策划与定位</vt:lpstr>
      <vt:lpstr>定价策略与方法</vt:lpstr>
      <vt:lpstr>渠道设计与建设</vt:lpstr>
      <vt:lpstr>促销策略与执行</vt:lpstr>
      <vt:lpstr>品牌传播与推广</vt:lpstr>
      <vt:lpstr>实训方法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2024-09-17T07:57:50.230</cp:lastPrinted>
  <dcterms:created xsi:type="dcterms:W3CDTF">2024-09-16T23:57:50Z</dcterms:created>
  <dcterms:modified xsi:type="dcterms:W3CDTF">2024-09-16T23:57:52Z</dcterms:modified>
</cp:coreProperties>
</file>