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1B886-EDD4-4FF9-B53C-D10473B8D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B80A9-FDB4-4F57-B25E-B89FFA52F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D6C4D-8EA3-41B8-AFCD-226223C53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4E5D8-7C30-46F7-8585-78A20D437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189559-8ECE-46BE-B6CB-FF9669865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29C5CE-B271-43FE-A01E-9CE197130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C3686C-055B-4EEE-A663-3E5283850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24F5E-D43A-4AA9-9BB9-D69FCBB66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0C85E-F923-42F0-BC15-FB341B714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6871F-B2A2-4DE4-A62E-7AD68B9BB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70CDA-C81A-4B6D-82F6-BDB806A91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100141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职业技能培训项目计划书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师资力量与教学资源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项目实施计划与时间表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项目风险预测与应对措施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随着经济全球化和产业结构的调整，就业市场对职业技能的要求不断提高。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当前就业形势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000" r="14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许多人在求职过程中发现自己的技能与市场需求存在差距，因此产生了强烈的培训需求。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政府出台了一系列政策，鼓励开展职业技能培训，提高劳动者素质和就业竞争力。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通过培训，使学员掌握相关领域的专业技能和知识，提高其职业技能水平。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提高职业技能水平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培训后，学员将具备更强的就业竞争力，更容易获得心仪的工作岗位。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增强就业竞争力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3000" r="23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培训不仅帮助学员找到工作，还将为其未来的职业发展奠定基础。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促进职业发展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针对即将步入职场的应届毕业生，提供与所学专业相关的职业技能培训。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7042" b="17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应届毕业生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针对希望转行到其他行业的人员，提供相关行业的职业技能培训。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转行人员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针对在职人员，提供与其工作岗位相关的职业技能培训，提高其工作效率和竞争力。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在职人员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40" b="252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951" b="2495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培训内容应针对具体的职业技能，如计算机操作、销售技巧、烹饪技术等，确保学员能够掌握相关技能。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行业知识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培训内容还应包括行业发展趋势、市场状况、法律法规等方面的知识，帮助学员更好地了解行业环境。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职业素养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培训内容还应包括职业素养、职业道德、职业规划等方面的内容，提高学员的职业素养和职业规划能力。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通过实地考察、实践操作等方式，让学员在实际操作中掌握相关技能。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理论教学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通过课堂教学、案例分析等方式，向学员传授相关的理论知识和实践经验。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互动教学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通过小组讨论、角色扮演等方式，增强学员之间的互动和交流，提高学员的参与度和学习效果。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2290" r="2229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根据学员的需求和实际情况，合理安排培训时间，确保学员能够充分学习和掌握相关技能。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选择合适的培训地点，如学校、培训机构、企业等，确保学员能够在一个良好的学习环境中进行培训。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培训地点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师资力量与教学资源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我们拥有一支经验丰富、专业素养高的教师团队，其中包括行业专家、资深从业者等。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优秀教师团队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所有培训师都经过严格筛选，具备相关领域的专业知识和丰富的实践经验。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培训师资质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我们定期组织内部培训和外部进修，确保教师团队始终保持行业领先水平。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师资力量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https://d.book118.com/117010014104006041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2024-09-14T07:21:06.962</cp:lastPrinted>
  <dcterms:created xsi:type="dcterms:W3CDTF">2024-09-13T23:21:06Z</dcterms:created>
  <dcterms:modified xsi:type="dcterms:W3CDTF">2024-09-13T23:21:09Z</dcterms:modified>
</cp:coreProperties>
</file>