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67B0B5-64B5-4916-BE28-A56F860EB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AD1102-50B5-4688-A7D9-A1EF065C1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87BC00-43C4-4569-AB44-91D4D7215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1EB258-21F9-48C4-83F8-1EA2C812B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398EDE-41E5-4DF5-BBCA-65ACDB914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04DCAE-2B17-4DB4-A6EB-82D7288F8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BB2F45-0AAD-4E7C-AD06-5268EA481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E6BEDD-39A3-48FF-ADF4-CA40B6F58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6D4AE1-33E2-4B98-BF07-3D238C3CA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497290-4628-4C74-A3D6-C38EA30ED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E3B92C-7D3E-4FBB-89C0-47620411D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01013216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采购年度工作计划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采购目标与策略制定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供应商管理与优化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采购执行与监控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成本控制与风险管理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质量保障与验收流程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持续改进与创新发展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采购目标与策略制定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通过有效的采购策略和谈判技巧，降低采购成本，提高采购效益。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成本降低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质量提升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供应链优化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333" r="8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确保所采购的物品或服务符合质量要求，提高采购品质。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优化供应链结构，提高供应链响应速度和灵活性。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明确采购目标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收集和分析市场相关信息，包括供应商、竞争对手、政策法规等。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792" r="17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关注市场价格波动情况，预测未来价格走势，为采购决策提供依据。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价格波动预测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关注行业技术创新动态，评估新技术对采购工作的影响。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技术创新动态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分析市场趋势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074" b="407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制定采购策略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供应商选择与管理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制定供应商选择标准和管理办法，确保供应商能够按时、按质、按量提供所需物品或服务。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采购方式与流程优化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根据采购目标和市场情况，选择合适的采购方式（如集中采购、分散采购、电子采购等），并优化采购流程，提高采购效率。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合同管理与风险控制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制定合同管理办法，明确合同签订、履行、变更和解除等流程，加强合同风险控制，保障采购工作顺利进行。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供应商管理与优化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根据采购需求和公司战略，制定包括质量、价格、交货期、服务等方面的供应商评估标准。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评估标准制定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对现有供应商进行分类，如战略供应商、优先供应商、一般供应商等，以便针对不同类别供应商采取不同的管理策略。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供应商分类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定期对供应商进行绩效评估，包括质量合格率、交货准时率、价格水平等，确保供应商能够满足采购需求。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绩效评估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现有供应商评估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初步筛选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根据调研结果和采购需求，初步筛选出符合要求的潜在供应商。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进行市场调研，了解潜在供应商的市场分布、行业地位、产品特点等信息。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深入评估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对初步筛选出的潜在供应商进行深入评估，包括现场考察、产品试用、价格谈判等，确保新供应商能够满足采购要求。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5000" r="25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新供应商开发与引入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合同管理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与供应商签订采购合同，明确双方的权利和义务，确保采购活动的顺利进行。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建立有效的沟通协调机制，及时解决采购过程中出现的问题和纠纷，确保采购活动的顺利进行。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鼓励供应商进行持续改进和创新，提高产品质量和降低成本，实现双方共赢。同时，定期对供应商进行再评估和调整，确保供应商队伍的整体水平不断提升。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供应商关系维护与优化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采购执行与监控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定期与各部门沟通，了解采购需求，包括物品名称、规格、数量、预算等。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需求收集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对收集到的需求进行分类、汇总，形成采购清单，明确采购优先级。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需求整理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针对采购清单中的物品，进行市场调研，了解市场价格、供应商情况等。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采购需求收集与整理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订单下达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向供应商下达采购订单，明确物品名称、规格、数量、交货时间等。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订单跟踪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定期跟踪采购订单的执行情况，确保供应商按时交货。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根据市场调研结果，选择合适的供应商，并签订合同。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采购订单下达与跟踪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https://d.book118.com/117010132160006034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2024-09-08T23:22:25.081</cp:lastPrinted>
  <dcterms:created xsi:type="dcterms:W3CDTF">2024-09-08T15:22:25Z</dcterms:created>
  <dcterms:modified xsi:type="dcterms:W3CDTF">2024-09-08T15:22:27Z</dcterms:modified>
</cp:coreProperties>
</file>