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FDA89-9E10-4F76-B1A3-9B02C8D89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5AEE3-70FF-4372-B819-995529D9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2D39C-09BD-4CB4-84AA-809CD489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E0D88-D595-492F-BA19-B628F9A3E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63170-A2E7-4124-BBCC-B886AE3E7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8290A-956C-497C-ACC2-EA1B61D5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19E80-608D-4296-A36B-6D514696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A0E62-5706-4254-A3F6-317E1D08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3EDBD-6F31-46EA-9C33-A9DEA94D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E4BD2-6A62-4197-A17F-B40AE25A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5A232-12DE-4F2E-976C-89F5EF5D5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11113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射频识别技术之RFID系统组成课件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RFID系统的组成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RFID系统的中间件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RFID系统的安全与隐私保护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RFID系统的应用案例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RFID系统概述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RFID（Radio Frequency Identification）系统是一种利用无线电波进行非接触式识别的技术，通过在物体上嵌入RFID标签，可以实现对物体的追踪和管理。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RFID系统具有非接触式、远距离、快速读写、高容量、耐环境等优点，广泛应用于物流、供应链管理、生产制造、门禁控制等领域。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5" r="17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通过RFID技术实现物品的快速识别和追踪，提高物流效率和准确性。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在生产线上的原材料、半成品和成品上嵌入RFID标签，实现生产过程的自动化控制和追踪。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利用RFID技术实现人员和车辆的快速识别和进出控制，提高安全性。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在商品上嵌入RFID标签，实现商品的快速盘点和销售分析。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RFID系统的应用领域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非接触式识别、远距离读写、高容量、耐环境、可重复使用等。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成本较高、隐私保护问题、无法识别多个高速移动物体等。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RFID系统的优势与局限性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RFID系统的组成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https://d.book118.com/117011113021006032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2024-09-04T18:05:44.428</cp:lastPrinted>
  <dcterms:created xsi:type="dcterms:W3CDTF">2024-09-04T10:05:44Z</dcterms:created>
  <dcterms:modified xsi:type="dcterms:W3CDTF">2024-09-04T10:05:46Z</dcterms:modified>
</cp:coreProperties>
</file>