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799CC-B320-41F8-8FBC-E1E05CF00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4E950-652E-4751-9EDA-C8961D671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6CE363-E804-4512-91BD-2913D990F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2F9C12-8F69-40F2-9C49-3DF790DEC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CD31B0-C6B9-421B-B486-3BA0FD8E0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3A414D-B6A7-486D-A2D2-6E3E239B5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197FE9-8086-48AF-BF1F-4CAED4B72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6AE1CF-6D3A-4CA6-9750-128E12807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3876A1-84F9-47FD-BCE5-69A269B9E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8C80F-EC4A-4622-9AB9-4BE1C0623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A4361-4E1D-4961-B478-95F79EB18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01120100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现患率调查方法\n## 1.现患率调查的基本概念与意义\n### 1.1什么是现患率调查及其实际应用\n### 1.2现患率调查的目的和意义\n### 1.3现患率调查与其他调查方法的比较\n## 2.现患率调查的设计与实施\n### 2.1现患率调查的设计原则和方法\n### 2.2现患率调查的实施步骤和流程\n### 2.3现患率调查的样本选择和抽样方法\n## 3.现患率调查的数据收集与整理\n### 3.1现患率调查的数据收集方法和技术\n### 3.2现患率调查的数据整理和清洗\n### 3.3现患率调查的数据分析和可视化\n## 4.现患率调查的结果解读与评价\n### 4.1现患率调查的结果解读和报告\n### 4.2现患率调查的结果评价和反馈\n### 4.3现患率调查的结果应用和优化\n## 5.现患率调查的案例分析与实践\n### 5.1现患率调查的成功案例分析\n### 5.2现患率调查的失败案例分析\n### 5.3现患率调查的实践经验和教训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现患率调查方法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现患率调查的基本概念与意义</a:t>
            </a:r>
            <a:endParaRPr/>
          </a:p>
        </p:txBody>
      </p:sp>
      <p:sp>
        <p:nvSpPr>
          <p:cNvPr id="11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5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现患率调查是一种研究疾病在特定人群中的分布的方法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了解疾病的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患病率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分析疾病的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影响因素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为疾病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防控政策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健康干预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提供依据</a:t>
                </a:r>
                <a:endParaRPr/>
              </a:p>
            </p:txBody>
          </p:sp>
        </p:grpSp>
        <p:grpSp>
          <p:nvGrpSpPr>
            <p:cNvPr id="15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现患率调查在临床医学、公共卫生和流行病学等领域有广泛应用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评估疾病的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危害程度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监测疾病的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疫情动态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健康教育和科普宣传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提供数据支持</a:t>
                </a:r>
                <a:endParaRPr/>
              </a:p>
            </p:txBody>
          </p:sp>
        </p:grpSp>
      </p:grpSp>
      <p:sp>
        <p:nvSpPr>
          <p:cNvPr id="1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什么是现患率调查及其实际应用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现患率调查的主要目的是描述疾病在人群中的分布和分析影响因素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了解疾病的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患病率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探讨疾病的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危险因素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为疾病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预防和控制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提供科学依据</a:t>
                </a:r>
                <a:endParaRPr/>
              </a:p>
            </p:txBody>
          </p:sp>
        </p:grpSp>
        <p:grpSp>
          <p:nvGrpSpPr>
            <p:cNvPr id="16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现患率调查的意义体现在以下几个方面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提高疾病防治水平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降低疾病负担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卫生政策制定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资源配置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提高公众健康意识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促进健康生活方式</a:t>
                </a:r>
                <a:endParaRPr/>
              </a:p>
            </p:txBody>
          </p:sp>
        </p:grpSp>
      </p:grpSp>
      <p:sp>
        <p:nvSpPr>
          <p:cNvPr id="1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现患率调查的目的和意义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现患率调查与发病率调查、死亡率调查等方法有相似之处，但侧重点不同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现患率调查主要关注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疾病在人群中的分布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发病率调查主要关注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疾病的发生情况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死亡率调查主要关注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疾病的死亡情况</a:t>
                </a:r>
                <a:endParaRPr/>
              </a:p>
            </p:txBody>
          </p:sp>
        </p:grpSp>
        <p:grpSp>
          <p:nvGrpSpPr>
            <p:cNvPr id="17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现患率调查与纵向研究、横向研究等方法在研究设计和数据收集方面有所不同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现患率调查通常采用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横断面研究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纵向研究关注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疾病的发展和转归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横向研究关注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疾病在特定时间点上的分布</a:t>
                </a:r>
                <a:endParaRPr/>
              </a:p>
            </p:txBody>
          </p:sp>
        </p:grpSp>
      </p:grpSp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现患率调查与其他调查方法的比较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现患率调查的设计与实施</a:t>
            </a:r>
            <a:endParaRPr/>
          </a:p>
        </p:txBody>
      </p:sp>
      <p:sp>
        <p:nvSpPr>
          <p:cNvPr id="17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现患率调查的设计应遵循科学性、可行性和实用性等原则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确保调查数据的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真实性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考虑调查实施的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成本效益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关注调查结果的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实际应用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政策影响</a:t>
                </a:r>
                <a:endParaRPr/>
              </a:p>
            </p:txBody>
          </p:sp>
        </p:grpSp>
        <p:grpSp>
          <p:nvGrpSpPr>
            <p:cNvPr id="18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现患率调查的方法包括抽样调查、全面调查和典型调查等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抽样调查通过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随机抽样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整群抽样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等方法选取调查对象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全面调查对所有研究对象进行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逐一调查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典型调查选取具有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代表性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的调查对象进行研究</a:t>
                </a:r>
                <a:endParaRPr/>
              </a:p>
            </p:txBody>
          </p: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现患率调查的设计原则和方法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现患率调查的实施步骤和流程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90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现患率调查的实施步骤包括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设计调查方案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收集调查数据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整理和分析数据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解读和评价结果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设计调查方案包括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确定调查目的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选择调查方法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制定调查流程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收集调查数据通过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现场调查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问卷调查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数据收集工具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等方式进行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整理和分析数据对收集到的数据进行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清洗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整理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统计分析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解读和评价结果对调查结果进行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解释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评价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反馈</a:t>
            </a:r>
            <a:endParaRPr/>
          </a:p>
        </p:txBody>
      </p:sp>
      <p:cxnSp>
        <p:nvCxnSpPr>
          <p:cNvPr id="191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2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9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现患率调查的样本选择应具有代表性和随机性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保证调查结果能够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反映总体情况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偏倚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误差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对调查结果的影响</a:t>
                </a:r>
                <a:endParaRPr/>
              </a:p>
            </p:txBody>
          </p:sp>
        </p:grpSp>
        <p:grpSp>
          <p:nvGrpSpPr>
            <p:cNvPr id="19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现患率调查的抽样方法包括简单随机抽样、系统抽样和分层抽样等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简单随机抽样通过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随机数表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计算机程序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选取样本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系统抽样按照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一定顺序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选取样本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分层抽样将总体分为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不同层次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，分别进行抽样</a:t>
                </a:r>
                <a:endParaRPr/>
              </a:p>
            </p:txBody>
          </p: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现患率调查的样本选择和抽样方法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现患率调查的数据收集与整理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现患率调查的数据收集方法包括现场调查、问卷调查和数据收集工具等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现场调查通过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访谈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等方式收集数据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问卷调查通过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设计问卷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发放回收问卷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数据收集工具包括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电子数据收集系统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纸质数据记录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现患率调查的数据收集技术应保证数据的真实性、准确性和完整性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标准化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质量控制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对数据进行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验证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审核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现患率调查的数据收集方法和技术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https://d.book118.com/117011201004006046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现患率调查方法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2024-09-20T23:16:57.285</cp:lastPrinted>
  <dcterms:created xsi:type="dcterms:W3CDTF">2024-09-20T15:16:57Z</dcterms:created>
  <dcterms:modified xsi:type="dcterms:W3CDTF">2024-09-20T15:16:59Z</dcterms:modified>
</cp:coreProperties>
</file>