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34F05-77BF-4E23-9108-2664EC3E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C3135-66D2-42A4-9E3B-19DCC1CE9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EE436-503C-4584-8AE8-670A4D7FC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12348-877A-48C2-AF19-B309D1D68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03C96D-7EC1-48C0-8368-FA08C1656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4AC84-3E54-4A49-BB76-BBFBF85F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399E5-5C63-4090-A670-EA9F2C533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6916C-8C73-44F8-A48D-27D427255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2BED8-F251-47E0-A8A3-09057E3E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E797A-4399-495B-B54D-D52CF11D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122AB-7CC4-4F6E-9385-C81C0E62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1202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新能源行业2024年生产预测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2024年新能源行业生产预测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生产预测影响因素分析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生产预测风险和挑战分析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本报告旨在分析新能源行业在2024年的生产趋势，预测该行业的产能、产量以及可能面临的挑战和机遇。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随着全球对可再生能源需求的不断增长，新能源行业在近年来得到了快速发展。各国政府纷纷出台政策扶持新能源产业，推动清洁能源转型。因此，对新能源行业未来生产情况的预测具有重要意义。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本报告涵盖全球范围内的新能源产业，重点关注中国、美国、欧洲等主要国家和地区。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本报告将分析新能源行业的产能、产量、技术进步、政策环境等方面，并预测未来可能的发展趋势和挑战。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本报告主要关注2024年新能源行业的生产情况。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新能源是指除了传统化石能源以外的可再生能源和清洁能源，包括太阳能、风能、水能、生物质能、地热能等。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新能源行业可分为太阳能、风能、水能、生物质能、地热能等多个子领域，每个子领域涉及技术研发、设备制造、项目运营等多个环节。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新能源行业经历了技术起步、产业培育、规模化发展等阶段，目前正处于快速发展期。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全球各国都在加大对新能源行业的扶持力度，新能源技术不断取得突破，产业规模持续扩大，成本不断降低，市场竞争力逐渐增强。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包括新能源技术研发、原材料生产等环节。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包括新能源项目运营、能源服务等环节。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包括新能源设备制造、零部件生产等环节。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上下游企业之间的合作与整合是新能源行业发展的重要趋势，通过产业链整合可以实现资源共享、降低成本、提高市场竞争力。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2024年新能源行业生产预测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总体生产预测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新能源行业将继续保持快速增长，预计2024年全球新能源产量将比2020年增加一倍以上。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随着技术的不断进步和成本的不断降低，新能源的竞争力将越来越强，逐渐替代传统能源。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各国政府对新能源的支持力度将不断加大，为新能源行业的发展提供有力保障。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随着光伏技术的不断进步和成本的降低，太阳能产量将继续保持快速增长，特别是在阳光充足的地区。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风能技术将不断成熟，海上风电将成为新的增长点，预计2024年风能产量将大幅增加。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随着电池技术的不断突破和充电设施的日益完善，电动汽车的产量和销量将继续保持高速增长。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各类型新能源生产预测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欧洲地区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德国、法国和英国等国家将积极推动新能源发展，特别是在风能和太阳能领域。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非洲地区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随着经济的发展和基础设施的改善，非洲地区的新能源产量也将逐步增加，特别是在太阳能领域。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美洲地区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美国和加拿大等国家将加大对新能源技术的研发和应用力度，推动新能源产量的增长。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中国、印度和日本等国家将继续加大新能源领域的投资，成为新能源产量增长最快的地区。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不同地区新能源生产预测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生产预测影响因素分析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https://d.book118.com/117012022022006032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2024-09-04T18:20:43.411</cp:lastPrinted>
  <dcterms:created xsi:type="dcterms:W3CDTF">2024-09-04T10:20:43Z</dcterms:created>
  <dcterms:modified xsi:type="dcterms:W3CDTF">2024-09-04T10:20:45Z</dcterms:modified>
</cp:coreProperties>
</file>