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736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E3E78FF-7125-4BA9-AB30-6C8A5918834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2EFBA2C-F438-4F16-A7EB-E390F5826A8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910CF32-E80B-4536-AE84-FDB9B242650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863F7F7-1A9A-4D83-A1EF-C20BAD1AD68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607692D-EE9C-4211-804C-8EDF5E7BA46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A58B126-E951-4215-82B0-1A09A101857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9141ADE-C398-4392-95CF-3F91B71F3D5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4E4CBA4-4A02-407B-92D0-3D287CC63B3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46926DF-A331-4B46-A3C4-77A4269BC1A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82C1BB1-FA3E-44FA-9282-CC50D2E2932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EE90520-CB64-4ABA-9C2F-E83A2127308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Closing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F1FE2078-237D-7C2C-B630-C7B2BAB04B96}"/>
              </a:ext>
            </a:extLst>
          </p:cNvPr>
          <p:cNvPicPr>
            <a:picLocks noChangeAspect="1"/>
          </p:cNvPicPr>
          <p:nvPr userDrawn="1"/>
        </p:nvPicPr>
        <p:blipFill>
          <a:blip r:embed="rId1">
            <a:alphaModFix amt="5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-20526"/>
            <a:ext cx="12192000" cy="6858000"/>
          </a:xfrm>
          <a:prstGeom prst="rect">
            <a:avLst/>
          </a:prstGeom>
        </p:spPr>
      </p:pic>
      <p:sp>
        <p:nvSpPr>
          <p:cNvPr id="7" name="Title 28">
            <a:extLst>
              <a:ext uri="{FF2B5EF4-FFF2-40B4-BE49-F238E27FC236}">
                <a16:creationId xmlns:a16="http://schemas.microsoft.com/office/drawing/2014/main" id="{1554380B-ABC7-DB8F-F168-37EF4D83C26A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 bwMode="gray">
          <a:xfrm>
            <a:off x="1187022" y="3101725"/>
            <a:ext cx="1064230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4400" kern="1200" cap="none" spc="0" baseline="0">
                <a:solidFill>
                  <a:schemeClr val="tx1"/>
                </a:solidFill>
                <a:latin typeface="Arial" pitchFamily="34" charset="0"/>
                <a:ea typeface="+mn-ea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8" name="Subtitle 2">
            <a:extLst>
              <a:ext uri="{FF2B5EF4-FFF2-40B4-BE49-F238E27FC236}">
                <a16:creationId xmlns:a16="http://schemas.microsoft.com/office/drawing/2014/main" id="{2722EBE0-EBBC-350E-465A-07CB00C3677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187022" y="170672"/>
            <a:ext cx="10491834" cy="610332"/>
          </a:xfr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vert="horz" wrap="square" lIns="0" tIns="0" rIns="0" bIns="0" numCol="1" anchor="t" anchorCtr="0" compatLnSpc="1">
            <a:prstTxWarp prst="textNoShape">
              <a:avLst/>
            </a:prstTxWarp>
          </a:bodyPr>
          <a:lstStyle>
            <a:lvl1pPr marL="0" indent="0">
              <a:buNone/>
              <a:defRPr lang="en-US" sz="2800">
                <a:solidFill>
                  <a:schemeClr val="tx1"/>
                </a:solidFill>
                <a:effectLst>
                  <a:outerShdw blurRad="38100" dist="25400" dir="2700000" algn="tl">
                    <a:srgbClr val="000000">
                      <a:alpha val="0"/>
                    </a:srgbClr>
                  </a:outerShdw>
                </a:effectLst>
                <a:sym typeface="Franklin Gothic Book" charset="0"/>
              </a:defRPr>
            </a:lvl1pPr>
          </a:lstStyle>
          <a:p>
            <a:pPr lvl="0" fontAlgn="base">
              <a:spcAft>
                <a:spcPct val="0"/>
              </a:spcAft>
            </a:pPr>
            <a:endParaRPr lang="en-US"/>
          </a:p>
        </p:txBody>
      </p:sp>
      <p:grpSp>
        <p:nvGrpSpPr>
          <p:cNvPr id="24" name="组合 55">
            <a:extLst>
              <a:ext uri="{FF2B5EF4-FFF2-40B4-BE49-F238E27FC236}">
                <a16:creationId xmlns:a16="http://schemas.microsoft.com/office/drawing/2014/main" id="{D2B1B16E-B980-F99B-981D-C57440225A55}"/>
              </a:ext>
            </a:extLst>
          </p:cNvPr>
          <p:cNvGrpSpPr/>
          <p:nvPr userDrawn="1"/>
        </p:nvGrpSpPr>
        <p:grpSpPr>
          <a:xfrm>
            <a:off x="325406" y="3030016"/>
            <a:ext cx="623510" cy="653096"/>
            <a:chOff x="234950" y="2943226"/>
            <a:chExt cx="1344613" cy="1320800"/>
          </a:xfrm>
          <a:solidFill>
            <a:srgbClr val="2EA7E0"/>
          </a:solidFill>
        </p:grpSpPr>
        <p:sp>
          <p:nvSpPr>
            <p:cNvPr id="25" name="Freeform 41">
              <a:extLst>
                <a:ext uri="{FF2B5EF4-FFF2-40B4-BE49-F238E27FC236}">
                  <a16:creationId xmlns:a16="http://schemas.microsoft.com/office/drawing/2014/main" id="{0115E6CD-54E3-FC69-9EE3-DD230FD776E8}"/>
                </a:ext>
              </a:extLst>
            </p:cNvPr>
            <p:cNvSpPr/>
            <p:nvPr/>
          </p:nvSpPr>
          <p:spPr bwMode="auto">
            <a:xfrm>
              <a:off x="479425" y="2943226"/>
              <a:ext cx="560388" cy="1320800"/>
            </a:xfrm>
            <a:custGeom>
              <a:gdLst>
                <a:gd name="T0" fmla="*/ 174 w 196"/>
                <a:gd name="T1" fmla="*/ 0 h 462"/>
                <a:gd name="T2" fmla="*/ 139 w 196"/>
                <a:gd name="T3" fmla="*/ 0 h 462"/>
                <a:gd name="T4" fmla="*/ 139 w 196"/>
                <a:gd name="T5" fmla="*/ 0 h 462"/>
                <a:gd name="T6" fmla="*/ 0 w 196"/>
                <a:gd name="T7" fmla="*/ 135 h 462"/>
                <a:gd name="T8" fmla="*/ 0 w 196"/>
                <a:gd name="T9" fmla="*/ 327 h 462"/>
                <a:gd name="T10" fmla="*/ 139 w 196"/>
                <a:gd name="T11" fmla="*/ 462 h 462"/>
                <a:gd name="T12" fmla="*/ 139 w 196"/>
                <a:gd name="T13" fmla="*/ 462 h 462"/>
                <a:gd name="T14" fmla="*/ 139 w 196"/>
                <a:gd name="T15" fmla="*/ 462 h 462"/>
                <a:gd name="T16" fmla="*/ 139 w 196"/>
                <a:gd name="T17" fmla="*/ 462 h 462"/>
                <a:gd name="T18" fmla="*/ 139 w 196"/>
                <a:gd name="T19" fmla="*/ 462 h 462"/>
                <a:gd name="T20" fmla="*/ 174 w 196"/>
                <a:gd name="T21" fmla="*/ 462 h 462"/>
                <a:gd name="T22" fmla="*/ 196 w 196"/>
                <a:gd name="T23" fmla="*/ 441 h 462"/>
                <a:gd name="T24" fmla="*/ 196 w 196"/>
                <a:gd name="T25" fmla="*/ 21 h 462"/>
                <a:gd name="T26" fmla="*/ 174 w 196"/>
                <a:gd name="T27" fmla="*/ 0 h 462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</a:cxnLst>
              <a:rect l="0" t="0" r="r" b="b"/>
              <a:pathLst>
                <a:path w="196" h="462">
                  <a:moveTo>
                    <a:pt x="174" y="0"/>
                  </a:moveTo>
                  <a:cubicBezTo>
                    <a:pt x="139" y="0"/>
                    <a:pt x="139" y="0"/>
                    <a:pt x="139" y="0"/>
                  </a:cubicBezTo>
                  <a:cubicBezTo>
                    <a:pt x="139" y="0"/>
                    <a:pt x="139" y="0"/>
                    <a:pt x="139" y="0"/>
                  </a:cubicBezTo>
                  <a:cubicBezTo>
                    <a:pt x="0" y="135"/>
                    <a:pt x="0" y="135"/>
                    <a:pt x="0" y="135"/>
                  </a:cubicBezTo>
                  <a:cubicBezTo>
                    <a:pt x="0" y="327"/>
                    <a:pt x="0" y="327"/>
                    <a:pt x="0" y="327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74" y="462"/>
                    <a:pt x="174" y="462"/>
                    <a:pt x="174" y="462"/>
                  </a:cubicBezTo>
                  <a:cubicBezTo>
                    <a:pt x="186" y="462"/>
                    <a:pt x="196" y="452"/>
                    <a:pt x="196" y="441"/>
                  </a:cubicBezTo>
                  <a:cubicBezTo>
                    <a:pt x="196" y="21"/>
                    <a:pt x="196" y="21"/>
                    <a:pt x="196" y="21"/>
                  </a:cubicBezTo>
                  <a:cubicBezTo>
                    <a:pt x="196" y="9"/>
                    <a:pt x="186" y="0"/>
                    <a:pt x="174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schemeClr val="tx1"/>
                </a:solidFill>
              </a:endParaRPr>
            </a:p>
          </p:txBody>
        </p:sp>
        <p:sp>
          <p:nvSpPr>
            <p:cNvPr id="26" name="Freeform 42">
              <a:extLst>
                <a:ext uri="{FF2B5EF4-FFF2-40B4-BE49-F238E27FC236}">
                  <a16:creationId xmlns:a16="http://schemas.microsoft.com/office/drawing/2014/main" id="{06378349-B746-E696-DBE9-625BF3D09982}"/>
                </a:ext>
              </a:extLst>
            </p:cNvPr>
            <p:cNvSpPr/>
            <p:nvPr/>
          </p:nvSpPr>
          <p:spPr bwMode="auto">
            <a:xfrm>
              <a:off x="234950" y="3322638"/>
              <a:ext cx="204788" cy="557213"/>
            </a:xfrm>
            <a:custGeom>
              <a:gdLst>
                <a:gd name="T0" fmla="*/ 72 w 72"/>
                <a:gd name="T1" fmla="*/ 0 h 195"/>
                <a:gd name="T2" fmla="*/ 22 w 72"/>
                <a:gd name="T3" fmla="*/ 0 h 195"/>
                <a:gd name="T4" fmla="*/ 0 w 72"/>
                <a:gd name="T5" fmla="*/ 21 h 195"/>
                <a:gd name="T6" fmla="*/ 0 w 72"/>
                <a:gd name="T7" fmla="*/ 174 h 195"/>
                <a:gd name="T8" fmla="*/ 22 w 72"/>
                <a:gd name="T9" fmla="*/ 195 h 195"/>
                <a:gd name="T10" fmla="*/ 72 w 72"/>
                <a:gd name="T11" fmla="*/ 195 h 195"/>
                <a:gd name="T12" fmla="*/ 72 w 72"/>
                <a:gd name="T13" fmla="*/ 0 h 19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72" h="195">
                  <a:moveTo>
                    <a:pt x="72" y="0"/>
                  </a:moveTo>
                  <a:cubicBezTo>
                    <a:pt x="22" y="0"/>
                    <a:pt x="22" y="0"/>
                    <a:pt x="22" y="0"/>
                  </a:cubicBezTo>
                  <a:cubicBezTo>
                    <a:pt x="10" y="0"/>
                    <a:pt x="0" y="10"/>
                    <a:pt x="0" y="21"/>
                  </a:cubicBezTo>
                  <a:cubicBezTo>
                    <a:pt x="0" y="174"/>
                    <a:pt x="0" y="174"/>
                    <a:pt x="0" y="174"/>
                  </a:cubicBezTo>
                  <a:cubicBezTo>
                    <a:pt x="0" y="186"/>
                    <a:pt x="10" y="195"/>
                    <a:pt x="22" y="195"/>
                  </a:cubicBezTo>
                  <a:cubicBezTo>
                    <a:pt x="72" y="195"/>
                    <a:pt x="72" y="195"/>
                    <a:pt x="72" y="195"/>
                  </a:cubicBezTo>
                  <a:lnTo>
                    <a:pt x="72" y="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schemeClr val="tx1"/>
                </a:solidFill>
              </a:endParaRPr>
            </a:p>
          </p:txBody>
        </p:sp>
        <p:sp>
          <p:nvSpPr>
            <p:cNvPr id="27" name="Freeform 43">
              <a:extLst>
                <a:ext uri="{FF2B5EF4-FFF2-40B4-BE49-F238E27FC236}">
                  <a16:creationId xmlns:a16="http://schemas.microsoft.com/office/drawing/2014/main" id="{7274DB9B-4D98-839C-81B6-281A6C9A639F}"/>
                </a:ext>
              </a:extLst>
            </p:cNvPr>
            <p:cNvSpPr/>
            <p:nvPr/>
          </p:nvSpPr>
          <p:spPr bwMode="auto">
            <a:xfrm>
              <a:off x="1103313" y="3429001"/>
              <a:ext cx="168275" cy="346075"/>
            </a:xfrm>
            <a:custGeom>
              <a:gdLst>
                <a:gd name="T0" fmla="*/ 0 w 59"/>
                <a:gd name="T1" fmla="*/ 0 h 121"/>
                <a:gd name="T2" fmla="*/ 0 w 59"/>
                <a:gd name="T3" fmla="*/ 121 h 121"/>
                <a:gd name="T4" fmla="*/ 59 w 59"/>
                <a:gd name="T5" fmla="*/ 61 h 121"/>
                <a:gd name="T6" fmla="*/ 0 w 59"/>
                <a:gd name="T7" fmla="*/ 0 h 121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59" h="120">
                  <a:moveTo>
                    <a:pt x="0" y="0"/>
                  </a:moveTo>
                  <a:cubicBezTo>
                    <a:pt x="0" y="121"/>
                    <a:pt x="0" y="121"/>
                    <a:pt x="0" y="121"/>
                  </a:cubicBezTo>
                  <a:cubicBezTo>
                    <a:pt x="33" y="120"/>
                    <a:pt x="59" y="94"/>
                    <a:pt x="59" y="61"/>
                  </a:cubicBezTo>
                  <a:cubicBezTo>
                    <a:pt x="59" y="28"/>
                    <a:pt x="33" y="1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schemeClr val="tx1"/>
                </a:solidFill>
              </a:endParaRPr>
            </a:p>
          </p:txBody>
        </p:sp>
        <p:sp>
          <p:nvSpPr>
            <p:cNvPr id="28" name="Freeform 44">
              <a:extLst>
                <a:ext uri="{FF2B5EF4-FFF2-40B4-BE49-F238E27FC236}">
                  <a16:creationId xmlns:a16="http://schemas.microsoft.com/office/drawing/2014/main" id="{87B6FD60-B2FA-8531-2C22-9BF8BD3D5996}"/>
                </a:ext>
              </a:extLst>
            </p:cNvPr>
            <p:cNvSpPr/>
            <p:nvPr/>
          </p:nvSpPr>
          <p:spPr bwMode="auto">
            <a:xfrm>
              <a:off x="1104900" y="3243263"/>
              <a:ext cx="298450" cy="719138"/>
            </a:xfrm>
            <a:custGeom>
              <a:gdLst>
                <a:gd name="T0" fmla="*/ 0 w 104"/>
                <a:gd name="T1" fmla="*/ 0 h 252"/>
                <a:gd name="T2" fmla="*/ 0 w 104"/>
                <a:gd name="T3" fmla="*/ 28 h 252"/>
                <a:gd name="T4" fmla="*/ 77 w 104"/>
                <a:gd name="T5" fmla="*/ 126 h 252"/>
                <a:gd name="T6" fmla="*/ 0 w 104"/>
                <a:gd name="T7" fmla="*/ 223 h 252"/>
                <a:gd name="T8" fmla="*/ 0 w 104"/>
                <a:gd name="T9" fmla="*/ 252 h 252"/>
                <a:gd name="T10" fmla="*/ 104 w 104"/>
                <a:gd name="T11" fmla="*/ 126 h 252"/>
                <a:gd name="T12" fmla="*/ 0 w 104"/>
                <a:gd name="T13" fmla="*/ 0 h 252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04" h="251">
                  <a:moveTo>
                    <a:pt x="0" y="0"/>
                  </a:moveTo>
                  <a:cubicBezTo>
                    <a:pt x="0" y="28"/>
                    <a:pt x="0" y="28"/>
                    <a:pt x="0" y="28"/>
                  </a:cubicBezTo>
                  <a:cubicBezTo>
                    <a:pt x="44" y="39"/>
                    <a:pt x="77" y="78"/>
                    <a:pt x="77" y="126"/>
                  </a:cubicBezTo>
                  <a:cubicBezTo>
                    <a:pt x="77" y="173"/>
                    <a:pt x="44" y="213"/>
                    <a:pt x="0" y="223"/>
                  </a:cubicBezTo>
                  <a:cubicBezTo>
                    <a:pt x="0" y="252"/>
                    <a:pt x="0" y="252"/>
                    <a:pt x="0" y="252"/>
                  </a:cubicBezTo>
                  <a:cubicBezTo>
                    <a:pt x="59" y="240"/>
                    <a:pt x="104" y="188"/>
                    <a:pt x="104" y="126"/>
                  </a:cubicBezTo>
                  <a:cubicBezTo>
                    <a:pt x="104" y="63"/>
                    <a:pt x="59" y="11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schemeClr val="tx1"/>
                </a:solidFill>
              </a:endParaRPr>
            </a:p>
          </p:txBody>
        </p:sp>
        <p:sp>
          <p:nvSpPr>
            <p:cNvPr id="29" name="Freeform 45">
              <a:extLst>
                <a:ext uri="{FF2B5EF4-FFF2-40B4-BE49-F238E27FC236}">
                  <a16:creationId xmlns:a16="http://schemas.microsoft.com/office/drawing/2014/main" id="{CEB8096A-0751-82E0-036D-178343F14E69}"/>
                </a:ext>
              </a:extLst>
            </p:cNvPr>
            <p:cNvSpPr/>
            <p:nvPr/>
          </p:nvSpPr>
          <p:spPr bwMode="auto">
            <a:xfrm>
              <a:off x="1104900" y="3090863"/>
              <a:ext cx="474663" cy="1020763"/>
            </a:xfrm>
            <a:custGeom>
              <a:gdLst>
                <a:gd name="T0" fmla="*/ 0 w 166"/>
                <a:gd name="T1" fmla="*/ 0 h 357"/>
                <a:gd name="T2" fmla="*/ 0 w 166"/>
                <a:gd name="T3" fmla="*/ 32 h 357"/>
                <a:gd name="T4" fmla="*/ 92 w 166"/>
                <a:gd name="T5" fmla="*/ 74 h 357"/>
                <a:gd name="T6" fmla="*/ 135 w 166"/>
                <a:gd name="T7" fmla="*/ 179 h 357"/>
                <a:gd name="T8" fmla="*/ 92 w 166"/>
                <a:gd name="T9" fmla="*/ 283 h 357"/>
                <a:gd name="T10" fmla="*/ 0 w 166"/>
                <a:gd name="T11" fmla="*/ 326 h 357"/>
                <a:gd name="T12" fmla="*/ 0 w 166"/>
                <a:gd name="T13" fmla="*/ 357 h 357"/>
                <a:gd name="T14" fmla="*/ 166 w 166"/>
                <a:gd name="T15" fmla="*/ 179 h 357"/>
                <a:gd name="T16" fmla="*/ 0 w 166"/>
                <a:gd name="T17" fmla="*/ 0 h 35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166" h="357">
                  <a:moveTo>
                    <a:pt x="0" y="0"/>
                  </a:moveTo>
                  <a:cubicBezTo>
                    <a:pt x="0" y="32"/>
                    <a:pt x="0" y="32"/>
                    <a:pt x="0" y="32"/>
                  </a:cubicBezTo>
                  <a:cubicBezTo>
                    <a:pt x="36" y="35"/>
                    <a:pt x="68" y="50"/>
                    <a:pt x="92" y="74"/>
                  </a:cubicBezTo>
                  <a:cubicBezTo>
                    <a:pt x="119" y="101"/>
                    <a:pt x="135" y="138"/>
                    <a:pt x="135" y="179"/>
                  </a:cubicBezTo>
                  <a:cubicBezTo>
                    <a:pt x="135" y="220"/>
                    <a:pt x="119" y="256"/>
                    <a:pt x="92" y="283"/>
                  </a:cubicBezTo>
                  <a:cubicBezTo>
                    <a:pt x="68" y="307"/>
                    <a:pt x="36" y="323"/>
                    <a:pt x="0" y="326"/>
                  </a:cubicBezTo>
                  <a:cubicBezTo>
                    <a:pt x="0" y="357"/>
                    <a:pt x="0" y="357"/>
                    <a:pt x="0" y="357"/>
                  </a:cubicBezTo>
                  <a:cubicBezTo>
                    <a:pt x="93" y="351"/>
                    <a:pt x="166" y="273"/>
                    <a:pt x="166" y="179"/>
                  </a:cubicBezTo>
                  <a:cubicBezTo>
                    <a:pt x="166" y="84"/>
                    <a:pt x="93" y="7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schemeClr val="tx1"/>
                </a:solidFill>
              </a:endParaRPr>
            </a:p>
          </p:txBody>
        </p:sp>
      </p:grpSp>
      <p:grpSp>
        <p:nvGrpSpPr>
          <p:cNvPr id="4" name="Group 3">
            <a:extLst>
              <a:ext uri="{FF2B5EF4-FFF2-40B4-BE49-F238E27FC236}">
                <a16:creationId xmlns:a16="http://schemas.microsoft.com/office/drawing/2014/main" id="{36BD825D-D090-2E79-D780-89C5C7CDF442}"/>
              </a:ext>
            </a:extLst>
          </p:cNvPr>
          <p:cNvGrpSpPr/>
          <p:nvPr/>
        </p:nvGrpSpPr>
        <p:grpSpPr>
          <a:xfrm>
            <a:off x="0" y="104696"/>
            <a:ext cx="867204" cy="555946"/>
            <a:chOff x="-1354596" y="1053296"/>
            <a:chExt cx="2592377" cy="1152000"/>
          </a:xfrm>
          <a:solidFill>
            <a:srgbClr val="4787C7"/>
          </a:solidFill>
        </p:grpSpPr>
        <p:sp>
          <p:nvSpPr>
            <p:cNvPr id="6" name="Rectangle 5">
              <a:extLst>
                <a:ext uri="{FF2B5EF4-FFF2-40B4-BE49-F238E27FC236}">
                  <a16:creationId xmlns:a16="http://schemas.microsoft.com/office/drawing/2014/main" id="{54BE4701-019A-B2B1-F6C4-C52B6F34A567}"/>
                </a:ext>
              </a:extLst>
            </p:cNvPr>
            <p:cNvSpPr/>
            <p:nvPr/>
          </p:nvSpPr>
          <p:spPr>
            <a:xfrm>
              <a:off x="-1354596" y="1053296"/>
              <a:ext cx="2106950" cy="1152000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9" name="Flowchart: Connector 8">
              <a:extLst>
                <a:ext uri="{FF2B5EF4-FFF2-40B4-BE49-F238E27FC236}">
                  <a16:creationId xmlns:a16="http://schemas.microsoft.com/office/drawing/2014/main" id="{61C522B5-FD12-D456-5F46-0168AB73E321}"/>
                </a:ext>
              </a:extLst>
            </p:cNvPr>
            <p:cNvSpPr/>
            <p:nvPr/>
          </p:nvSpPr>
          <p:spPr>
            <a:xfrm>
              <a:off x="85781" y="1053296"/>
              <a:ext cx="1152000" cy="1152000"/>
            </a:xfrm>
            <a:prstGeom prst="flowChartConnector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</p:spTree>
    <p:extLst>
      <p:ext uri="{BB962C8B-B14F-4D97-AF65-F5344CB8AC3E}">
        <p14:creationId xmlns:p14="http://schemas.microsoft.com/office/powerpoint/2010/main" val="1447783922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userDrawn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76D2F5E9-B0A3-F4C3-213F-5728E86B525D}"/>
              </a:ext>
            </a:extLst>
          </p:cNvPr>
          <p:cNvPicPr>
            <a:picLocks noChangeAspect="1"/>
          </p:cNvPicPr>
          <p:nvPr userDrawn="1"/>
        </p:nvPicPr>
        <p:blipFill>
          <a:blip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-20526"/>
            <a:ext cx="12192000" cy="6858000"/>
          </a:xfrm>
          <a:prstGeom prst="rect">
            <a:avLst/>
          </a:prstGeom>
        </p:spPr>
      </p:pic>
      <p:sp>
        <p:nvSpPr>
          <p:cNvPr id="20" name="文本框 81">
            <a:extLst>
              <a:ext uri="{FF2B5EF4-FFF2-40B4-BE49-F238E27FC236}">
                <a16:creationId xmlns:a16="http://schemas.microsoft.com/office/drawing/2014/main" id="{835FF1E3-60F6-E0A2-E73F-C05A0E41E44D}"/>
              </a:ext>
            </a:extLst>
          </p:cNvPr>
          <p:cNvSpPr txBox="1"/>
          <p:nvPr userDrawn="1"/>
        </p:nvSpPr>
        <p:spPr>
          <a:xfrm>
            <a:off x="775173" y="2828835"/>
            <a:ext cx="3877985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7200" b="1">
                <a:solidFill>
                  <a:schemeClr val="accent4">
                    <a:lumMod val="75000"/>
                  </a:schemeClr>
                </a:solidFill>
                <a:latin typeface="微软雅黑" pitchFamily="34" charset="-122"/>
                <a:ea typeface="微软雅黑" pitchFamily="34" charset="-122"/>
              </a:rPr>
              <a:t>感谢聆听</a:t>
            </a:r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1EA14705-0BCB-AEEA-AD97-B3E17A45A042}"/>
              </a:ext>
            </a:extLst>
          </p:cNvPr>
          <p:cNvSpPr txBox="1"/>
          <p:nvPr userDrawn="1"/>
        </p:nvSpPr>
        <p:spPr>
          <a:xfrm>
            <a:off x="891813" y="4029164"/>
            <a:ext cx="3422539" cy="90364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indent="0" algn="ctr" defTabSz="914377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r>
              <a:rPr kumimoji="0" lang="en-US" altLang="zh-CN" sz="4800" b="1" i="0" u="none" strike="noStrike" kern="1200" cap="none" spc="0" normalizeH="0" baseline="0" noProof="0">
                <a:ln>
                  <a:noFill/>
                </a:ln>
                <a:solidFill>
                  <a:schemeClr val="accent4">
                    <a:lumMod val="75000"/>
                  </a:schemeClr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  <a:cs typeface="+mn-cs"/>
              </a:rPr>
              <a:t>Thank you</a:t>
            </a:r>
            <a:endParaRPr kumimoji="0" lang="zh-CN" altLang="en-US" sz="4800" b="1" i="0" u="none" strike="noStrike" kern="1200" cap="none" spc="0" normalizeH="0" baseline="0" noProof="0">
              <a:ln>
                <a:noFill/>
              </a:ln>
              <a:solidFill>
                <a:schemeClr val="accent4">
                  <a:lumMod val="75000"/>
                </a:schemeClr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  <a:cs typeface="+mn-cs"/>
            </a:endParaRPr>
          </a:p>
        </p:txBody>
      </p:sp>
      <p:grpSp>
        <p:nvGrpSpPr>
          <p:cNvPr id="8" name="Group 7">
            <a:extLst>
              <a:ext uri="{FF2B5EF4-FFF2-40B4-BE49-F238E27FC236}">
                <a16:creationId xmlns:a16="http://schemas.microsoft.com/office/drawing/2014/main" id="{10ED4890-3C16-3E33-1314-7CA5E1875DEA}"/>
              </a:ext>
            </a:extLst>
          </p:cNvPr>
          <p:cNvGrpSpPr/>
          <p:nvPr userDrawn="1"/>
        </p:nvGrpSpPr>
        <p:grpSpPr>
          <a:xfrm>
            <a:off x="9939566" y="131509"/>
            <a:ext cx="2194559" cy="1080000"/>
            <a:chOff x="9997441" y="131509"/>
            <a:chExt cx="2194559" cy="1080000"/>
          </a:xfrm>
        </p:grpSpPr>
        <p:grpSp>
          <p:nvGrpSpPr>
            <p:cNvPr id="4" name="Group 3">
              <a:extLst>
                <a:ext uri="{FF2B5EF4-FFF2-40B4-BE49-F238E27FC236}">
                  <a16:creationId xmlns:a16="http://schemas.microsoft.com/office/drawing/2014/main" id="{D23D8610-139E-055D-B613-86C0D02419CC}"/>
                </a:ext>
              </a:extLst>
            </p:cNvPr>
            <p:cNvGrpSpPr/>
            <p:nvPr/>
          </p:nvGrpSpPr>
          <p:grpSpPr>
            <a:xfrm rot="10800000">
              <a:off x="9997441" y="131509"/>
              <a:ext cx="2194559" cy="1080000"/>
              <a:chOff x="-1354596" y="1053296"/>
              <a:chExt cx="2592377" cy="1152000"/>
            </a:xfrm>
            <a:solidFill>
              <a:srgbClr val="4686C9"/>
            </a:solidFill>
          </p:grpSpPr>
          <p:sp>
            <p:nvSpPr>
              <p:cNvPr id="6" name="Rectangle 5">
                <a:extLst>
                  <a:ext uri="{FF2B5EF4-FFF2-40B4-BE49-F238E27FC236}">
                    <a16:creationId xmlns:a16="http://schemas.microsoft.com/office/drawing/2014/main" id="{6EE210B1-74BC-7137-9DBA-FAEE85C1042C}"/>
                  </a:ext>
                </a:extLst>
              </p:cNvPr>
              <p:cNvSpPr/>
              <p:nvPr/>
            </p:nvSpPr>
            <p:spPr>
              <a:xfrm>
                <a:off x="-1354596" y="1053296"/>
                <a:ext cx="2106950" cy="1152000"/>
              </a:xfrm>
              <a:prstGeom prst="rect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7" name="Flowchart: Connector 6">
                <a:extLst>
                  <a:ext uri="{FF2B5EF4-FFF2-40B4-BE49-F238E27FC236}">
                    <a16:creationId xmlns:a16="http://schemas.microsoft.com/office/drawing/2014/main" id="{BE030A12-50E2-38B2-5638-BF0844B7F729}"/>
                  </a:ext>
                </a:extLst>
              </p:cNvPr>
              <p:cNvSpPr/>
              <p:nvPr/>
            </p:nvSpPr>
            <p:spPr>
              <a:xfrm>
                <a:off x="85781" y="1053296"/>
                <a:ext cx="1152000" cy="1152000"/>
              </a:xfrm>
              <a:prstGeom prst="flowChartConnector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sp>
          <p:nvSpPr>
            <p:cNvPr id="5" name="TextBox 4">
              <a:extLst>
                <a:ext uri="{FF2B5EF4-FFF2-40B4-BE49-F238E27FC236}">
                  <a16:creationId xmlns:a16="http://schemas.microsoft.com/office/drawing/2014/main" id="{9BD9D86A-3D98-8F82-5B4A-AB72ABD6484F}"/>
                </a:ext>
              </a:extLst>
            </p:cNvPr>
            <p:cNvSpPr txBox="1"/>
            <p:nvPr/>
          </p:nvSpPr>
          <p:spPr>
            <a:xfrm>
              <a:off x="10317265" y="204282"/>
              <a:ext cx="1757125" cy="846628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zh-CN" altLang="en-US" sz="2800">
                  <a:solidFill>
                    <a:schemeClr val="bg1"/>
                  </a:solidFill>
                </a:rPr>
                <a:t>数智创新</a:t>
              </a:r>
              <a:endParaRPr lang="en-US" altLang="zh-CN" sz="2800">
                <a:solidFill>
                  <a:schemeClr val="bg1"/>
                </a:solidFill>
              </a:endParaRPr>
            </a:p>
            <a:p>
              <a:r>
                <a:rPr lang="zh-CN" altLang="en-US" sz="2800">
                  <a:solidFill>
                    <a:schemeClr val="bg1"/>
                  </a:solidFill>
                </a:rPr>
                <a:t>变革未来</a:t>
              </a:r>
              <a:endParaRPr lang="en-US" altLang="zh-CN" sz="2800">
                <a:solidFill>
                  <a:schemeClr val="bg1"/>
                </a:solidFill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359964398"/>
      </p:ext>
    </p:extLst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476038" y="291149"/>
            <a:ext cx="10779798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EF9F5C87-60B1-054C-F116-D088366FF19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4556760" y="1096513"/>
            <a:ext cx="6763281" cy="521208"/>
          </a:xfrm>
          <a:prstGeom prst="rect">
            <a:avLst/>
          </a:prstGeom>
        </p:spPr>
        <p:txBody>
          <a:bodyPr anchor="ctr"/>
          <a:lstStyle>
            <a:lvl1pPr marL="0" indent="0">
              <a:buNone/>
              <a:defRPr sz="24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6" name="Content Placeholder 3">
            <a:extLst>
              <a:ext uri="{FF2B5EF4-FFF2-40B4-BE49-F238E27FC236}">
                <a16:creationId xmlns:a16="http://schemas.microsoft.com/office/drawing/2014/main" id="{80E73495-DD5B-49C0-47F6-25011507935B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556761" y="1743386"/>
            <a:ext cx="6763280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4" name="Text Placeholder 2">
            <a:extLst>
              <a:ext uri="{FF2B5EF4-FFF2-40B4-BE49-F238E27FC236}">
                <a16:creationId xmlns:a16="http://schemas.microsoft.com/office/drawing/2014/main" id="{9DC5167D-090F-6F1C-81F3-D1CC33E4EECE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4556760" y="3819674"/>
            <a:ext cx="6763281" cy="521208"/>
          </a:xfrm>
          <a:prstGeom prst="rect">
            <a:avLst/>
          </a:prstGeom>
        </p:spPr>
        <p:txBody>
          <a:bodyPr anchor="ctr"/>
          <a:lstStyle>
            <a:lvl1pPr marL="0" indent="0">
              <a:buNone/>
              <a:defRPr sz="24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5" name="Content Placeholder 3">
            <a:extLst>
              <a:ext uri="{FF2B5EF4-FFF2-40B4-BE49-F238E27FC236}">
                <a16:creationId xmlns:a16="http://schemas.microsoft.com/office/drawing/2014/main" id="{FDE21F4E-CCD8-35F7-9679-D4DD9E632D91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4556760" y="4466547"/>
            <a:ext cx="6763279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2" name="组合 43">
            <a:extLst>
              <a:ext uri="{FF2B5EF4-FFF2-40B4-BE49-F238E27FC236}">
                <a16:creationId xmlns:a16="http://schemas.microsoft.com/office/drawing/2014/main" id="{ECB38A02-1DDE-6888-F8E9-91EA25394B14}"/>
              </a:ext>
            </a:extLst>
          </p:cNvPr>
          <p:cNvGrpSpPr/>
          <p:nvPr userDrawn="1"/>
        </p:nvGrpSpPr>
        <p:grpSpPr>
          <a:xfrm>
            <a:off x="660399" y="2199674"/>
            <a:ext cx="3240000" cy="3240000"/>
            <a:chOff x="4299766" y="5946187"/>
            <a:chExt cx="305647" cy="305644"/>
          </a:xfrm>
        </p:grpSpPr>
        <p:grpSp>
          <p:nvGrpSpPr>
            <p:cNvPr id="22" name="组合 44">
              <a:extLst>
                <a:ext uri="{FF2B5EF4-FFF2-40B4-BE49-F238E27FC236}">
                  <a16:creationId xmlns:a16="http://schemas.microsoft.com/office/drawing/2014/main" id="{1F9C90C8-1B18-808D-C2C4-BFFB53D3501D}"/>
                </a:ext>
              </a:extLst>
            </p:cNvPr>
            <p:cNvGrpSpPr/>
            <p:nvPr/>
          </p:nvGrpSpPr>
          <p:grpSpPr>
            <a:xfrm>
              <a:off x="4299766" y="5946187"/>
              <a:ext cx="305647" cy="305644"/>
              <a:chOff x="1517330" y="1125257"/>
              <a:chExt cx="2204282" cy="2204282"/>
            </a:xfrm>
          </p:grpSpPr>
          <p:sp>
            <p:nvSpPr>
              <p:cNvPr id="60" name="椭圆 46">
                <a:extLst>
                  <a:ext uri="{FF2B5EF4-FFF2-40B4-BE49-F238E27FC236}">
                    <a16:creationId xmlns:a16="http://schemas.microsoft.com/office/drawing/2014/main" id="{7A1A0806-13F3-270C-B0EA-852A7360F8B0}"/>
                  </a:ext>
                </a:extLst>
              </p:cNvPr>
              <p:cNvSpPr/>
              <p:nvPr/>
            </p:nvSpPr>
            <p:spPr>
              <a:xfrm>
                <a:off x="1517330" y="1125257"/>
                <a:ext cx="2204282" cy="2204282"/>
              </a:xfrm>
              <a:prstGeom prst="ellipse">
                <a:avLst/>
              </a:prstGeom>
              <a:gradFill>
                <a:gsLst>
                  <a:gs pos="0">
                    <a:srgbClr val="EBEBEB"/>
                  </a:gs>
                  <a:gs pos="100000">
                    <a:srgbClr val="FEFEFE"/>
                  </a:gs>
                </a:gsLst>
                <a:lin ang="7530000" scaled="0"/>
              </a:gradFill>
              <a:ln w="12700" cap="flat" cmpd="sng" algn="ctr">
                <a:solidFill>
                  <a:sysClr val="window" lastClr="FFFFFF"/>
                </a:solidFill>
                <a:prstDash val="solid"/>
                <a:miter lim="800000"/>
              </a:ln>
              <a:effectLst>
                <a:outerShdw blurRad="165100" dist="139700" dir="7800000" sx="74000" sy="74000" algn="tr" rotWithShape="0">
                  <a:prstClr val="black">
                    <a:alpha val="55000"/>
                  </a:prstClr>
                </a:outerShdw>
              </a:effectLst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Calibri"/>
                  <a:ea typeface="宋体" panose="02010600030101010101" pitchFamily="2" charset="-122"/>
                  <a:cs typeface="+mn-cs"/>
                </a:endParaRPr>
              </a:p>
            </p:txBody>
          </p:sp>
          <p:sp>
            <p:nvSpPr>
              <p:cNvPr id="71" name="椭圆 47">
                <a:extLst>
                  <a:ext uri="{FF2B5EF4-FFF2-40B4-BE49-F238E27FC236}">
                    <a16:creationId xmlns:a16="http://schemas.microsoft.com/office/drawing/2014/main" id="{140023CA-CB23-0D2C-24E2-A6DBE3CF5790}"/>
                  </a:ext>
                </a:extLst>
              </p:cNvPr>
              <p:cNvSpPr/>
              <p:nvPr/>
            </p:nvSpPr>
            <p:spPr>
              <a:xfrm>
                <a:off x="1719372" y="1327298"/>
                <a:ext cx="1800200" cy="1800200"/>
              </a:xfrm>
              <a:prstGeom prst="ellipse">
                <a:avLst/>
              </a:prstGeom>
              <a:solidFill>
                <a:srgbClr val="2EA7E0"/>
              </a:solidFill>
              <a:ln w="12700" cap="flat" cmpd="sng" algn="ctr">
                <a:noFill/>
                <a:prstDash val="solid"/>
                <a:miter lim="800000"/>
              </a:ln>
              <a:effectLst/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宋体" panose="02010600030101010101" pitchFamily="2" charset="-122"/>
                  <a:cs typeface="+mn-cs"/>
                </a:endParaRPr>
              </a:p>
            </p:txBody>
          </p:sp>
        </p:grpSp>
        <p:sp>
          <p:nvSpPr>
            <p:cNvPr id="23" name="Freeform 45">
              <a:extLst>
                <a:ext uri="{FF2B5EF4-FFF2-40B4-BE49-F238E27FC236}">
                  <a16:creationId xmlns:a16="http://schemas.microsoft.com/office/drawing/2014/main" id="{5A8CDFE4-9F20-1339-B713-BCCD950D9984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4381353" y="6022165"/>
              <a:ext cx="142472" cy="146367"/>
            </a:xfrm>
            <a:custGeom>
              <a:gdLst>
                <a:gd name="T0" fmla="*/ 40 w 46"/>
                <a:gd name="T1" fmla="*/ 28 h 51"/>
                <a:gd name="T2" fmla="*/ 35 w 46"/>
                <a:gd name="T3" fmla="*/ 41 h 51"/>
                <a:gd name="T4" fmla="*/ 34 w 46"/>
                <a:gd name="T5" fmla="*/ 34 h 51"/>
                <a:gd name="T6" fmla="*/ 29 w 46"/>
                <a:gd name="T7" fmla="*/ 30 h 51"/>
                <a:gd name="T8" fmla="*/ 29 w 46"/>
                <a:gd name="T9" fmla="*/ 30 h 51"/>
                <a:gd name="T10" fmla="*/ 27 w 46"/>
                <a:gd name="T11" fmla="*/ 30 h 51"/>
                <a:gd name="T12" fmla="*/ 25 w 46"/>
                <a:gd name="T13" fmla="*/ 35 h 51"/>
                <a:gd name="T14" fmla="*/ 24 w 46"/>
                <a:gd name="T15" fmla="*/ 38 h 51"/>
                <a:gd name="T16" fmla="*/ 24 w 46"/>
                <a:gd name="T17" fmla="*/ 32 h 51"/>
                <a:gd name="T18" fmla="*/ 24 w 46"/>
                <a:gd name="T19" fmla="*/ 31 h 51"/>
                <a:gd name="T20" fmla="*/ 23 w 46"/>
                <a:gd name="T21" fmla="*/ 30 h 51"/>
                <a:gd name="T22" fmla="*/ 22 w 46"/>
                <a:gd name="T23" fmla="*/ 31 h 51"/>
                <a:gd name="T24" fmla="*/ 22 w 46"/>
                <a:gd name="T25" fmla="*/ 32 h 51"/>
                <a:gd name="T26" fmla="*/ 21 w 46"/>
                <a:gd name="T27" fmla="*/ 38 h 51"/>
                <a:gd name="T28" fmla="*/ 20 w 46"/>
                <a:gd name="T29" fmla="*/ 35 h 51"/>
                <a:gd name="T30" fmla="*/ 19 w 46"/>
                <a:gd name="T31" fmla="*/ 30 h 51"/>
                <a:gd name="T32" fmla="*/ 15 w 46"/>
                <a:gd name="T33" fmla="*/ 30 h 51"/>
                <a:gd name="T34" fmla="*/ 15 w 46"/>
                <a:gd name="T35" fmla="*/ 30 h 51"/>
                <a:gd name="T36" fmla="*/ 11 w 46"/>
                <a:gd name="T37" fmla="*/ 34 h 51"/>
                <a:gd name="T38" fmla="*/ 10 w 46"/>
                <a:gd name="T39" fmla="*/ 41 h 51"/>
                <a:gd name="T40" fmla="*/ 5 w 46"/>
                <a:gd name="T41" fmla="*/ 28 h 51"/>
                <a:gd name="T42" fmla="*/ 23 w 46"/>
                <a:gd name="T43" fmla="*/ 11 h 51"/>
                <a:gd name="T44" fmla="*/ 23 w 46"/>
                <a:gd name="T45" fmla="*/ 14 h 51"/>
                <a:gd name="T46" fmla="*/ 25 w 46"/>
                <a:gd name="T47" fmla="*/ 15 h 51"/>
                <a:gd name="T48" fmla="*/ 28 w 46"/>
                <a:gd name="T49" fmla="*/ 13 h 51"/>
                <a:gd name="T50" fmla="*/ 32 w 46"/>
                <a:gd name="T51" fmla="*/ 11 h 51"/>
                <a:gd name="T52" fmla="*/ 34 w 46"/>
                <a:gd name="T53" fmla="*/ 9 h 51"/>
                <a:gd name="T54" fmla="*/ 34 w 46"/>
                <a:gd name="T55" fmla="*/ 7 h 51"/>
                <a:gd name="T56" fmla="*/ 32 w 46"/>
                <a:gd name="T57" fmla="*/ 5 h 51"/>
                <a:gd name="T58" fmla="*/ 28 w 46"/>
                <a:gd name="T59" fmla="*/ 3 h 51"/>
                <a:gd name="T60" fmla="*/ 25 w 46"/>
                <a:gd name="T61" fmla="*/ 1 h 51"/>
                <a:gd name="T62" fmla="*/ 23 w 46"/>
                <a:gd name="T63" fmla="*/ 2 h 51"/>
                <a:gd name="T64" fmla="*/ 23 w 46"/>
                <a:gd name="T65" fmla="*/ 5 h 51"/>
                <a:gd name="T66" fmla="*/ 0 w 46"/>
                <a:gd name="T67" fmla="*/ 28 h 51"/>
                <a:gd name="T68" fmla="*/ 23 w 46"/>
                <a:gd name="T69" fmla="*/ 51 h 51"/>
                <a:gd name="T70" fmla="*/ 46 w 46"/>
                <a:gd name="T71" fmla="*/ 28 h 51"/>
                <a:gd name="T72" fmla="*/ 40 w 46"/>
                <a:gd name="T73" fmla="*/ 28 h 51"/>
                <a:gd name="T74" fmla="*/ 23 w 46"/>
                <a:gd name="T75" fmla="*/ 19 h 51"/>
                <a:gd name="T76" fmla="*/ 28 w 46"/>
                <a:gd name="T77" fmla="*/ 24 h 51"/>
                <a:gd name="T78" fmla="*/ 23 w 46"/>
                <a:gd name="T79" fmla="*/ 29 h 51"/>
                <a:gd name="T80" fmla="*/ 17 w 46"/>
                <a:gd name="T81" fmla="*/ 24 h 51"/>
                <a:gd name="T82" fmla="*/ 23 w 46"/>
                <a:gd name="T83" fmla="*/ 19 h 51"/>
                <a:gd name="T84" fmla="*/ 30 w 46"/>
                <a:gd name="T85" fmla="*/ 37 h 51"/>
                <a:gd name="T86" fmla="*/ 30 w 46"/>
                <a:gd name="T87" fmla="*/ 37 h 51"/>
                <a:gd name="T88" fmla="*/ 30 w 46"/>
                <a:gd name="T89" fmla="*/ 37 h 51"/>
                <a:gd name="T90" fmla="*/ 30 w 46"/>
                <a:gd name="T91" fmla="*/ 44 h 51"/>
                <a:gd name="T92" fmla="*/ 30 w 46"/>
                <a:gd name="T93" fmla="*/ 44 h 51"/>
                <a:gd name="T94" fmla="*/ 29 w 46"/>
                <a:gd name="T95" fmla="*/ 37 h 51"/>
                <a:gd name="T96" fmla="*/ 30 w 46"/>
                <a:gd name="T97" fmla="*/ 37 h 51"/>
                <a:gd name="T98" fmla="*/ 15 w 46"/>
                <a:gd name="T99" fmla="*/ 37 h 51"/>
                <a:gd name="T100" fmla="*/ 15 w 46"/>
                <a:gd name="T101" fmla="*/ 37 h 51"/>
                <a:gd name="T102" fmla="*/ 15 w 46"/>
                <a:gd name="T103" fmla="*/ 44 h 51"/>
                <a:gd name="T104" fmla="*/ 14 w 46"/>
                <a:gd name="T105" fmla="*/ 44 h 51"/>
                <a:gd name="T106" fmla="*/ 14 w 46"/>
                <a:gd name="T107" fmla="*/ 37 h 51"/>
                <a:gd name="T108" fmla="*/ 15 w 46"/>
                <a:gd name="T109" fmla="*/ 37 h 51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</a:cxnLst>
              <a:rect l="0" t="0" r="r" b="b"/>
              <a:pathLst>
                <a:path w="46" h="51">
                  <a:moveTo>
                    <a:pt x="40" y="28"/>
                  </a:moveTo>
                  <a:cubicBezTo>
                    <a:pt x="40" y="33"/>
                    <a:pt x="38" y="38"/>
                    <a:pt x="35" y="41"/>
                  </a:cubicBezTo>
                  <a:cubicBezTo>
                    <a:pt x="34" y="38"/>
                    <a:pt x="34" y="35"/>
                    <a:pt x="34" y="34"/>
                  </a:cubicBezTo>
                  <a:cubicBezTo>
                    <a:pt x="33" y="31"/>
                    <a:pt x="30" y="30"/>
                    <a:pt x="29" y="30"/>
                  </a:cubicBezTo>
                  <a:cubicBezTo>
                    <a:pt x="29" y="30"/>
                    <a:pt x="29" y="30"/>
                    <a:pt x="29" y="30"/>
                  </a:cubicBezTo>
                  <a:cubicBezTo>
                    <a:pt x="27" y="30"/>
                    <a:pt x="27" y="30"/>
                    <a:pt x="27" y="30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4" y="38"/>
                    <a:pt x="24" y="38"/>
                    <a:pt x="24" y="38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4" y="32"/>
                    <a:pt x="24" y="31"/>
                    <a:pt x="24" y="31"/>
                  </a:cubicBezTo>
                  <a:cubicBezTo>
                    <a:pt x="24" y="31"/>
                    <a:pt x="23" y="30"/>
                    <a:pt x="23" y="30"/>
                  </a:cubicBezTo>
                  <a:cubicBezTo>
                    <a:pt x="22" y="30"/>
                    <a:pt x="22" y="31"/>
                    <a:pt x="22" y="31"/>
                  </a:cubicBezTo>
                  <a:cubicBezTo>
                    <a:pt x="22" y="31"/>
                    <a:pt x="22" y="32"/>
                    <a:pt x="22" y="32"/>
                  </a:cubicBezTo>
                  <a:cubicBezTo>
                    <a:pt x="21" y="38"/>
                    <a:pt x="21" y="38"/>
                    <a:pt x="21" y="38"/>
                  </a:cubicBezTo>
                  <a:cubicBezTo>
                    <a:pt x="20" y="35"/>
                    <a:pt x="20" y="35"/>
                    <a:pt x="20" y="35"/>
                  </a:cubicBezTo>
                  <a:cubicBezTo>
                    <a:pt x="19" y="30"/>
                    <a:pt x="19" y="30"/>
                    <a:pt x="19" y="30"/>
                  </a:cubicBezTo>
                  <a:cubicBezTo>
                    <a:pt x="15" y="30"/>
                    <a:pt x="15" y="30"/>
                    <a:pt x="15" y="30"/>
                  </a:cubicBezTo>
                  <a:cubicBezTo>
                    <a:pt x="15" y="30"/>
                    <a:pt x="15" y="30"/>
                    <a:pt x="15" y="30"/>
                  </a:cubicBezTo>
                  <a:cubicBezTo>
                    <a:pt x="13" y="31"/>
                    <a:pt x="11" y="31"/>
                    <a:pt x="11" y="34"/>
                  </a:cubicBezTo>
                  <a:cubicBezTo>
                    <a:pt x="10" y="35"/>
                    <a:pt x="10" y="37"/>
                    <a:pt x="10" y="41"/>
                  </a:cubicBezTo>
                  <a:cubicBezTo>
                    <a:pt x="7" y="37"/>
                    <a:pt x="5" y="33"/>
                    <a:pt x="5" y="28"/>
                  </a:cubicBezTo>
                  <a:cubicBezTo>
                    <a:pt x="5" y="19"/>
                    <a:pt x="13" y="11"/>
                    <a:pt x="23" y="11"/>
                  </a:cubicBezTo>
                  <a:cubicBezTo>
                    <a:pt x="23" y="14"/>
                    <a:pt x="23" y="14"/>
                    <a:pt x="23" y="14"/>
                  </a:cubicBezTo>
                  <a:cubicBezTo>
                    <a:pt x="23" y="15"/>
                    <a:pt x="24" y="15"/>
                    <a:pt x="25" y="15"/>
                  </a:cubicBezTo>
                  <a:cubicBezTo>
                    <a:pt x="28" y="13"/>
                    <a:pt x="28" y="13"/>
                    <a:pt x="28" y="13"/>
                  </a:cubicBezTo>
                  <a:cubicBezTo>
                    <a:pt x="29" y="12"/>
                    <a:pt x="30" y="11"/>
                    <a:pt x="32" y="11"/>
                  </a:cubicBezTo>
                  <a:cubicBezTo>
                    <a:pt x="34" y="9"/>
                    <a:pt x="34" y="9"/>
                    <a:pt x="34" y="9"/>
                  </a:cubicBezTo>
                  <a:cubicBezTo>
                    <a:pt x="36" y="8"/>
                    <a:pt x="36" y="7"/>
                    <a:pt x="34" y="7"/>
                  </a:cubicBezTo>
                  <a:cubicBezTo>
                    <a:pt x="32" y="5"/>
                    <a:pt x="32" y="5"/>
                    <a:pt x="32" y="5"/>
                  </a:cubicBezTo>
                  <a:cubicBezTo>
                    <a:pt x="30" y="4"/>
                    <a:pt x="29" y="3"/>
                    <a:pt x="28" y="3"/>
                  </a:cubicBezTo>
                  <a:cubicBezTo>
                    <a:pt x="25" y="1"/>
                    <a:pt x="25" y="1"/>
                    <a:pt x="25" y="1"/>
                  </a:cubicBezTo>
                  <a:cubicBezTo>
                    <a:pt x="24" y="0"/>
                    <a:pt x="23" y="1"/>
                    <a:pt x="23" y="2"/>
                  </a:cubicBezTo>
                  <a:cubicBezTo>
                    <a:pt x="23" y="5"/>
                    <a:pt x="23" y="5"/>
                    <a:pt x="23" y="5"/>
                  </a:cubicBezTo>
                  <a:cubicBezTo>
                    <a:pt x="10" y="5"/>
                    <a:pt x="0" y="16"/>
                    <a:pt x="0" y="28"/>
                  </a:cubicBezTo>
                  <a:cubicBezTo>
                    <a:pt x="0" y="41"/>
                    <a:pt x="10" y="51"/>
                    <a:pt x="23" y="51"/>
                  </a:cubicBezTo>
                  <a:cubicBezTo>
                    <a:pt x="35" y="51"/>
                    <a:pt x="46" y="41"/>
                    <a:pt x="46" y="28"/>
                  </a:cubicBezTo>
                  <a:cubicBezTo>
                    <a:pt x="40" y="28"/>
                    <a:pt x="40" y="28"/>
                    <a:pt x="40" y="28"/>
                  </a:cubicBezTo>
                  <a:close/>
                  <a:moveTo>
                    <a:pt x="23" y="19"/>
                  </a:moveTo>
                  <a:cubicBezTo>
                    <a:pt x="26" y="19"/>
                    <a:pt x="28" y="21"/>
                    <a:pt x="28" y="24"/>
                  </a:cubicBezTo>
                  <a:cubicBezTo>
                    <a:pt x="28" y="27"/>
                    <a:pt x="26" y="29"/>
                    <a:pt x="23" y="29"/>
                  </a:cubicBezTo>
                  <a:cubicBezTo>
                    <a:pt x="20" y="29"/>
                    <a:pt x="17" y="27"/>
                    <a:pt x="17" y="24"/>
                  </a:cubicBezTo>
                  <a:cubicBezTo>
                    <a:pt x="17" y="21"/>
                    <a:pt x="20" y="19"/>
                    <a:pt x="23" y="19"/>
                  </a:cubicBezTo>
                  <a:close/>
                  <a:moveTo>
                    <a:pt x="30" y="37"/>
                  </a:moveTo>
                  <a:cubicBezTo>
                    <a:pt x="30" y="37"/>
                    <a:pt x="30" y="37"/>
                    <a:pt x="30" y="37"/>
                  </a:cubicBezTo>
                  <a:cubicBezTo>
                    <a:pt x="30" y="37"/>
                    <a:pt x="30" y="37"/>
                    <a:pt x="30" y="37"/>
                  </a:cubicBezTo>
                  <a:cubicBezTo>
                    <a:pt x="30" y="44"/>
                    <a:pt x="30" y="44"/>
                    <a:pt x="30" y="44"/>
                  </a:cubicBezTo>
                  <a:cubicBezTo>
                    <a:pt x="30" y="44"/>
                    <a:pt x="30" y="44"/>
                    <a:pt x="30" y="44"/>
                  </a:cubicBezTo>
                  <a:cubicBezTo>
                    <a:pt x="29" y="37"/>
                    <a:pt x="29" y="37"/>
                    <a:pt x="29" y="37"/>
                  </a:cubicBezTo>
                  <a:cubicBezTo>
                    <a:pt x="30" y="37"/>
                    <a:pt x="30" y="37"/>
                    <a:pt x="30" y="37"/>
                  </a:cubicBezTo>
                  <a:close/>
                  <a:moveTo>
                    <a:pt x="15" y="37"/>
                  </a:moveTo>
                  <a:cubicBezTo>
                    <a:pt x="15" y="37"/>
                    <a:pt x="15" y="37"/>
                    <a:pt x="15" y="37"/>
                  </a:cubicBezTo>
                  <a:cubicBezTo>
                    <a:pt x="15" y="44"/>
                    <a:pt x="15" y="44"/>
                    <a:pt x="15" y="44"/>
                  </a:cubicBezTo>
                  <a:cubicBezTo>
                    <a:pt x="15" y="44"/>
                    <a:pt x="14" y="44"/>
                    <a:pt x="14" y="44"/>
                  </a:cubicBezTo>
                  <a:cubicBezTo>
                    <a:pt x="14" y="37"/>
                    <a:pt x="14" y="37"/>
                    <a:pt x="14" y="37"/>
                  </a:cubicBezTo>
                  <a:cubicBezTo>
                    <a:pt x="14" y="37"/>
                    <a:pt x="14" y="37"/>
                    <a:pt x="15" y="37"/>
                  </a:cubicBezTo>
                  <a:close/>
                </a:path>
              </a:pathLst>
            </a:custGeom>
            <a:solidFill>
              <a:sysClr val="window" lastClr="FFFFFF">
                <a:lumMod val="95000"/>
              </a:sysClr>
            </a:solidFill>
            <a:ln>
              <a:noFill/>
            </a:ln>
          </p:spPr>
          <p:txBody>
            <a:bodyPr vert="horz" wrap="square" lIns="113921" tIns="56960" rIns="113921" bIns="5696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0" i="0" u="none" strike="noStrike" kern="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 pitchFamily="34" charset="0"/>
                <a:ea typeface="宋体" panose="02010600030101010101" pitchFamily="2" charset="-122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1367113457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2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481349" y="273827"/>
            <a:ext cx="1071065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33632" y="1249680"/>
            <a:ext cx="5040000" cy="69763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735768" y="209344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 marL="609494" indent="0">
              <a:lnSpc>
                <a:spcPct val="150000"/>
              </a:lnSpc>
              <a:buNone/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425104" y="1249680"/>
            <a:ext cx="5040000" cy="69763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425104" y="209344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144254674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6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481349" y="273827"/>
            <a:ext cx="1071065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33632" y="1249680"/>
            <a:ext cx="5040000" cy="69763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735768" y="209344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 marL="609494" indent="0">
              <a:lnSpc>
                <a:spcPct val="150000"/>
              </a:lnSpc>
              <a:buNone/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425104" y="1249680"/>
            <a:ext cx="5040000" cy="69763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425104" y="209344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519223435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3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11861" y="305432"/>
            <a:ext cx="10680139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60491" y="1228593"/>
            <a:ext cx="6406346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60490" y="1875466"/>
            <a:ext cx="6416966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60490" y="3944401"/>
            <a:ext cx="6416966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60490" y="4598627"/>
            <a:ext cx="6416967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14" name="Group 13">
            <a:extLst>
              <a:ext uri="{FF2B5EF4-FFF2-40B4-BE49-F238E27FC236}">
                <a16:creationId xmlns:a16="http://schemas.microsoft.com/office/drawing/2014/main" id="{B57022DF-508D-E511-3A38-34ED78563EC4}"/>
              </a:ext>
            </a:extLst>
          </p:cNvPr>
          <p:cNvGrpSpPr/>
          <p:nvPr userDrawn="1"/>
        </p:nvGrpSpPr>
        <p:grpSpPr>
          <a:xfrm>
            <a:off x="8128290" y="2229680"/>
            <a:ext cx="2717187" cy="2982885"/>
            <a:chOff x="8128290" y="2229680"/>
            <a:chExt cx="2717187" cy="2982885"/>
          </a:xfrm>
        </p:grpSpPr>
        <p:sp>
          <p:nvSpPr>
            <p:cNvPr id="12" name="矩形: 对角圆角 36">
              <a:extLst>
                <a:ext uri="{FF2B5EF4-FFF2-40B4-BE49-F238E27FC236}">
                  <a16:creationId xmlns:a16="http://schemas.microsoft.com/office/drawing/2014/main" id="{595B5A32-9CD8-BB57-5D4B-123878C40D19}"/>
                </a:ext>
              </a:extLst>
            </p:cNvPr>
            <p:cNvSpPr/>
            <p:nvPr userDrawn="1"/>
          </p:nvSpPr>
          <p:spPr>
            <a:xfrm>
              <a:off x="8128290" y="2229680"/>
              <a:ext cx="2717187" cy="2982885"/>
            </a:xfrm>
            <a:prstGeom prst="round2DiagRect">
              <a:avLst>
                <a:gd name="adj1" fmla="val 50000"/>
                <a:gd name="adj2" fmla="val 0"/>
              </a:avLst>
            </a:prstGeom>
            <a:solidFill>
              <a:srgbClr val="008DCA"/>
            </a:solidFill>
          </p:spPr>
          <p:style>
            <a:lnRef idx="3">
              <a:schemeClr val="lt1"/>
            </a:lnRef>
            <a:fillRef idx="1">
              <a:schemeClr val="accent5"/>
            </a:fillRef>
            <a:effectRef idx="1">
              <a:schemeClr val="accent5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3" name="Freeform 39">
              <a:extLst>
                <a:ext uri="{FF2B5EF4-FFF2-40B4-BE49-F238E27FC236}">
                  <a16:creationId xmlns:a16="http://schemas.microsoft.com/office/drawing/2014/main" id="{870C6DF1-A833-2228-8EB9-4A8398B5D824}"/>
                </a:ext>
              </a:extLst>
            </p:cNvPr>
            <p:cNvSpPr>
              <a:spLocks noEditPoints="1"/>
            </p:cNvSpPr>
            <p:nvPr userDrawn="1"/>
          </p:nvSpPr>
          <p:spPr bwMode="auto">
            <a:xfrm>
              <a:off x="8560012" y="2775466"/>
              <a:ext cx="1915076" cy="1823161"/>
            </a:xfrm>
            <a:custGeom>
              <a:gdLst>
                <a:gd name="T0" fmla="*/ 43 w 57"/>
                <a:gd name="T1" fmla="*/ 9 h 58"/>
                <a:gd name="T2" fmla="*/ 4 w 57"/>
                <a:gd name="T3" fmla="*/ 22 h 58"/>
                <a:gd name="T4" fmla="*/ 5 w 57"/>
                <a:gd name="T5" fmla="*/ 25 h 58"/>
                <a:gd name="T6" fmla="*/ 6 w 57"/>
                <a:gd name="T7" fmla="*/ 30 h 58"/>
                <a:gd name="T8" fmla="*/ 7 w 57"/>
                <a:gd name="T9" fmla="*/ 35 h 58"/>
                <a:gd name="T10" fmla="*/ 10 w 57"/>
                <a:gd name="T11" fmla="*/ 39 h 58"/>
                <a:gd name="T12" fmla="*/ 12 w 57"/>
                <a:gd name="T13" fmla="*/ 41 h 58"/>
                <a:gd name="T14" fmla="*/ 13 w 57"/>
                <a:gd name="T15" fmla="*/ 49 h 58"/>
                <a:gd name="T16" fmla="*/ 16 w 57"/>
                <a:gd name="T17" fmla="*/ 52 h 58"/>
                <a:gd name="T18" fmla="*/ 17 w 57"/>
                <a:gd name="T19" fmla="*/ 51 h 58"/>
                <a:gd name="T20" fmla="*/ 18 w 57"/>
                <a:gd name="T21" fmla="*/ 47 h 58"/>
                <a:gd name="T22" fmla="*/ 20 w 57"/>
                <a:gd name="T23" fmla="*/ 41 h 58"/>
                <a:gd name="T24" fmla="*/ 24 w 57"/>
                <a:gd name="T25" fmla="*/ 36 h 58"/>
                <a:gd name="T26" fmla="*/ 26 w 57"/>
                <a:gd name="T27" fmla="*/ 33 h 58"/>
                <a:gd name="T28" fmla="*/ 22 w 57"/>
                <a:gd name="T29" fmla="*/ 30 h 58"/>
                <a:gd name="T30" fmla="*/ 19 w 57"/>
                <a:gd name="T31" fmla="*/ 29 h 58"/>
                <a:gd name="T32" fmla="*/ 16 w 57"/>
                <a:gd name="T33" fmla="*/ 26 h 58"/>
                <a:gd name="T34" fmla="*/ 12 w 57"/>
                <a:gd name="T35" fmla="*/ 24 h 58"/>
                <a:gd name="T36" fmla="*/ 8 w 57"/>
                <a:gd name="T37" fmla="*/ 24 h 58"/>
                <a:gd name="T38" fmla="*/ 6 w 57"/>
                <a:gd name="T39" fmla="*/ 22 h 58"/>
                <a:gd name="T40" fmla="*/ 6 w 57"/>
                <a:gd name="T41" fmla="*/ 18 h 58"/>
                <a:gd name="T42" fmla="*/ 4 w 57"/>
                <a:gd name="T43" fmla="*/ 19 h 58"/>
                <a:gd name="T44" fmla="*/ 6 w 57"/>
                <a:gd name="T45" fmla="*/ 15 h 58"/>
                <a:gd name="T46" fmla="*/ 9 w 57"/>
                <a:gd name="T47" fmla="*/ 15 h 58"/>
                <a:gd name="T48" fmla="*/ 11 w 57"/>
                <a:gd name="T49" fmla="*/ 13 h 58"/>
                <a:gd name="T50" fmla="*/ 15 w 57"/>
                <a:gd name="T51" fmla="*/ 9 h 58"/>
                <a:gd name="T52" fmla="*/ 16 w 57"/>
                <a:gd name="T53" fmla="*/ 8 h 58"/>
                <a:gd name="T54" fmla="*/ 21 w 57"/>
                <a:gd name="T55" fmla="*/ 6 h 58"/>
                <a:gd name="T56" fmla="*/ 17 w 57"/>
                <a:gd name="T57" fmla="*/ 4 h 58"/>
                <a:gd name="T58" fmla="*/ 16 w 57"/>
                <a:gd name="T59" fmla="*/ 4 h 58"/>
                <a:gd name="T60" fmla="*/ 24 w 57"/>
                <a:gd name="T61" fmla="*/ 1 h 58"/>
                <a:gd name="T62" fmla="*/ 27 w 57"/>
                <a:gd name="T63" fmla="*/ 3 h 58"/>
                <a:gd name="T64" fmla="*/ 41 w 57"/>
                <a:gd name="T65" fmla="*/ 3 h 58"/>
                <a:gd name="T66" fmla="*/ 39 w 57"/>
                <a:gd name="T67" fmla="*/ 6 h 58"/>
                <a:gd name="T68" fmla="*/ 42 w 57"/>
                <a:gd name="T69" fmla="*/ 10 h 58"/>
                <a:gd name="T70" fmla="*/ 44 w 57"/>
                <a:gd name="T71" fmla="*/ 10 h 58"/>
                <a:gd name="T72" fmla="*/ 46 w 57"/>
                <a:gd name="T73" fmla="*/ 9 h 58"/>
                <a:gd name="T74" fmla="*/ 48 w 57"/>
                <a:gd name="T75" fmla="*/ 12 h 58"/>
                <a:gd name="T76" fmla="*/ 50 w 57"/>
                <a:gd name="T77" fmla="*/ 13 h 58"/>
                <a:gd name="T78" fmla="*/ 47 w 57"/>
                <a:gd name="T79" fmla="*/ 14 h 58"/>
                <a:gd name="T80" fmla="*/ 44 w 57"/>
                <a:gd name="T81" fmla="*/ 12 h 58"/>
                <a:gd name="T82" fmla="*/ 40 w 57"/>
                <a:gd name="T83" fmla="*/ 12 h 58"/>
                <a:gd name="T84" fmla="*/ 36 w 57"/>
                <a:gd name="T85" fmla="*/ 15 h 58"/>
                <a:gd name="T86" fmla="*/ 34 w 57"/>
                <a:gd name="T87" fmla="*/ 20 h 58"/>
                <a:gd name="T88" fmla="*/ 36 w 57"/>
                <a:gd name="T89" fmla="*/ 25 h 58"/>
                <a:gd name="T90" fmla="*/ 40 w 57"/>
                <a:gd name="T91" fmla="*/ 27 h 58"/>
                <a:gd name="T92" fmla="*/ 45 w 57"/>
                <a:gd name="T93" fmla="*/ 27 h 58"/>
                <a:gd name="T94" fmla="*/ 47 w 57"/>
                <a:gd name="T95" fmla="*/ 30 h 58"/>
                <a:gd name="T96" fmla="*/ 47 w 57"/>
                <a:gd name="T97" fmla="*/ 35 h 58"/>
                <a:gd name="T98" fmla="*/ 47 w 57"/>
                <a:gd name="T99" fmla="*/ 40 h 58"/>
                <a:gd name="T100" fmla="*/ 50 w 57"/>
                <a:gd name="T101" fmla="*/ 45 h 58"/>
                <a:gd name="T102" fmla="*/ 53 w 57"/>
                <a:gd name="T103" fmla="*/ 41 h 58"/>
                <a:gd name="T104" fmla="*/ 56 w 57"/>
                <a:gd name="T105" fmla="*/ 34 h 58"/>
                <a:gd name="T106" fmla="*/ 56 w 57"/>
                <a:gd name="T107" fmla="*/ 26 h 58"/>
                <a:gd name="T108" fmla="*/ 54 w 57"/>
                <a:gd name="T109" fmla="*/ 19 h 58"/>
                <a:gd name="T110" fmla="*/ 52 w 57"/>
                <a:gd name="T111" fmla="*/ 16 h 58"/>
                <a:gd name="T112" fmla="*/ 55 w 57"/>
                <a:gd name="T113" fmla="*/ 20 h 58"/>
                <a:gd name="T114" fmla="*/ 39 w 57"/>
                <a:gd name="T115" fmla="*/ 5 h 58"/>
                <a:gd name="T116" fmla="*/ 37 w 57"/>
                <a:gd name="T117" fmla="*/ 3 h 58"/>
                <a:gd name="T118" fmla="*/ 38 w 57"/>
                <a:gd name="T119" fmla="*/ 5 h 58"/>
                <a:gd name="T120" fmla="*/ 36 w 57"/>
                <a:gd name="T121" fmla="*/ 2 h 58"/>
                <a:gd name="T122" fmla="*/ 54 w 57"/>
                <a:gd name="T123" fmla="*/ 41 h 58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  <a:cxn ang="0">
                  <a:pos x="T122" y="T123"/>
                </a:cxn>
              </a:cxnLst>
              <a:rect l="0" t="0" r="r" b="b"/>
              <a:pathLst>
                <a:path w="57" h="57">
                  <a:moveTo>
                    <a:pt x="3" y="17"/>
                  </a:moveTo>
                  <a:cubicBezTo>
                    <a:pt x="3" y="17"/>
                    <a:pt x="3" y="17"/>
                    <a:pt x="3" y="17"/>
                  </a:cubicBezTo>
                  <a:cubicBezTo>
                    <a:pt x="3" y="17"/>
                    <a:pt x="2" y="17"/>
                    <a:pt x="2" y="17"/>
                  </a:cubicBezTo>
                  <a:cubicBezTo>
                    <a:pt x="3" y="17"/>
                    <a:pt x="3" y="17"/>
                    <a:pt x="3" y="17"/>
                  </a:cubicBezTo>
                  <a:cubicBezTo>
                    <a:pt x="3" y="17"/>
                    <a:pt x="3" y="17"/>
                    <a:pt x="3" y="17"/>
                  </a:cubicBezTo>
                  <a:cubicBezTo>
                    <a:pt x="3" y="17"/>
                    <a:pt x="3" y="17"/>
                    <a:pt x="3" y="17"/>
                  </a:cubicBezTo>
                  <a:close/>
                  <a:moveTo>
                    <a:pt x="2" y="17"/>
                  </a:moveTo>
                  <a:cubicBezTo>
                    <a:pt x="2" y="17"/>
                    <a:pt x="2" y="17"/>
                    <a:pt x="2" y="17"/>
                  </a:cubicBezTo>
                  <a:cubicBezTo>
                    <a:pt x="2" y="17"/>
                    <a:pt x="2" y="17"/>
                    <a:pt x="2" y="17"/>
                  </a:cubicBezTo>
                  <a:cubicBezTo>
                    <a:pt x="2" y="17"/>
                    <a:pt x="2" y="17"/>
                    <a:pt x="2" y="17"/>
                  </a:cubicBezTo>
                  <a:cubicBezTo>
                    <a:pt x="2" y="17"/>
                    <a:pt x="2" y="17"/>
                    <a:pt x="2" y="17"/>
                  </a:cubicBezTo>
                  <a:cubicBezTo>
                    <a:pt x="2" y="17"/>
                    <a:pt x="2" y="17"/>
                    <a:pt x="2" y="17"/>
                  </a:cubicBezTo>
                  <a:close/>
                  <a:moveTo>
                    <a:pt x="43" y="9"/>
                  </a:move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2" y="9"/>
                    <a:pt x="42" y="9"/>
                    <a:pt x="42" y="9"/>
                  </a:cubicBezTo>
                  <a:cubicBezTo>
                    <a:pt x="42" y="8"/>
                    <a:pt x="42" y="8"/>
                    <a:pt x="42" y="8"/>
                  </a:cubicBezTo>
                  <a:cubicBezTo>
                    <a:pt x="42" y="8"/>
                    <a:pt x="42" y="8"/>
                    <a:pt x="42" y="8"/>
                  </a:cubicBezTo>
                  <a:cubicBezTo>
                    <a:pt x="42" y="8"/>
                    <a:pt x="42" y="8"/>
                    <a:pt x="42" y="8"/>
                  </a:cubicBezTo>
                  <a:cubicBezTo>
                    <a:pt x="42" y="8"/>
                    <a:pt x="42" y="8"/>
                    <a:pt x="42" y="8"/>
                  </a:cubicBezTo>
                  <a:cubicBezTo>
                    <a:pt x="42" y="8"/>
                    <a:pt x="42" y="8"/>
                    <a:pt x="42" y="8"/>
                  </a:cubicBezTo>
                  <a:cubicBezTo>
                    <a:pt x="42" y="9"/>
                    <a:pt x="42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lose/>
                  <a:moveTo>
                    <a:pt x="55" y="19"/>
                  </a:moveTo>
                  <a:cubicBezTo>
                    <a:pt x="56" y="22"/>
                    <a:pt x="57" y="25"/>
                    <a:pt x="57" y="29"/>
                  </a:cubicBezTo>
                  <a:cubicBezTo>
                    <a:pt x="57" y="45"/>
                    <a:pt x="44" y="58"/>
                    <a:pt x="28" y="58"/>
                  </a:cubicBezTo>
                  <a:cubicBezTo>
                    <a:pt x="13" y="58"/>
                    <a:pt x="0" y="45"/>
                    <a:pt x="0" y="29"/>
                  </a:cubicBezTo>
                  <a:cubicBezTo>
                    <a:pt x="0" y="25"/>
                    <a:pt x="1" y="21"/>
                    <a:pt x="2" y="18"/>
                  </a:cubicBezTo>
                  <a:cubicBezTo>
                    <a:pt x="2" y="21"/>
                    <a:pt x="2" y="21"/>
                    <a:pt x="2" y="21"/>
                  </a:cubicBezTo>
                  <a:cubicBezTo>
                    <a:pt x="2" y="21"/>
                    <a:pt x="2" y="21"/>
                    <a:pt x="2" y="21"/>
                  </a:cubicBezTo>
                  <a:cubicBezTo>
                    <a:pt x="2" y="21"/>
                    <a:pt x="2" y="21"/>
                    <a:pt x="2" y="21"/>
                  </a:cubicBezTo>
                  <a:cubicBezTo>
                    <a:pt x="2" y="21"/>
                    <a:pt x="2" y="21"/>
                    <a:pt x="2" y="21"/>
                  </a:cubicBezTo>
                  <a:cubicBezTo>
                    <a:pt x="2" y="21"/>
                    <a:pt x="2" y="21"/>
                    <a:pt x="3" y="21"/>
                  </a:cubicBezTo>
                  <a:cubicBezTo>
                    <a:pt x="3" y="21"/>
                    <a:pt x="3" y="21"/>
                    <a:pt x="3" y="21"/>
                  </a:cubicBezTo>
                  <a:cubicBezTo>
                    <a:pt x="3" y="21"/>
                    <a:pt x="3" y="21"/>
                    <a:pt x="3" y="21"/>
                  </a:cubicBezTo>
                  <a:cubicBezTo>
                    <a:pt x="3" y="21"/>
                    <a:pt x="3" y="21"/>
                    <a:pt x="3" y="21"/>
                  </a:cubicBezTo>
                  <a:cubicBezTo>
                    <a:pt x="3" y="22"/>
                    <a:pt x="3" y="22"/>
                    <a:pt x="3" y="22"/>
                  </a:cubicBezTo>
                  <a:cubicBezTo>
                    <a:pt x="3" y="22"/>
                    <a:pt x="3" y="22"/>
                    <a:pt x="3" y="22"/>
                  </a:cubicBezTo>
                  <a:cubicBezTo>
                    <a:pt x="3" y="22"/>
                    <a:pt x="3" y="22"/>
                    <a:pt x="3" y="22"/>
                  </a:cubicBezTo>
                  <a:cubicBezTo>
                    <a:pt x="3" y="22"/>
                    <a:pt x="3" y="22"/>
                    <a:pt x="3" y="22"/>
                  </a:cubicBezTo>
                  <a:cubicBezTo>
                    <a:pt x="3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3"/>
                    <a:pt x="4" y="23"/>
                    <a:pt x="4" y="23"/>
                  </a:cubicBezTo>
                  <a:cubicBezTo>
                    <a:pt x="4" y="23"/>
                    <a:pt x="4" y="23"/>
                    <a:pt x="4" y="23"/>
                  </a:cubicBezTo>
                  <a:cubicBezTo>
                    <a:pt x="4" y="23"/>
                    <a:pt x="4" y="23"/>
                    <a:pt x="4" y="23"/>
                  </a:cubicBezTo>
                  <a:cubicBezTo>
                    <a:pt x="4" y="23"/>
                    <a:pt x="4" y="23"/>
                    <a:pt x="4" y="23"/>
                  </a:cubicBezTo>
                  <a:cubicBezTo>
                    <a:pt x="4" y="23"/>
                    <a:pt x="4" y="23"/>
                    <a:pt x="4" y="23"/>
                  </a:cubicBezTo>
                  <a:cubicBezTo>
                    <a:pt x="5" y="23"/>
                    <a:pt x="5" y="23"/>
                    <a:pt x="5" y="23"/>
                  </a:cubicBezTo>
                  <a:cubicBezTo>
                    <a:pt x="5" y="23"/>
                    <a:pt x="5" y="23"/>
                    <a:pt x="5" y="23"/>
                  </a:cubicBezTo>
                  <a:cubicBezTo>
                    <a:pt x="5" y="23"/>
                    <a:pt x="5" y="23"/>
                    <a:pt x="5" y="23"/>
                  </a:cubicBezTo>
                  <a:cubicBezTo>
                    <a:pt x="5" y="23"/>
                    <a:pt x="5" y="23"/>
                    <a:pt x="5" y="23"/>
                  </a:cubicBezTo>
                  <a:cubicBezTo>
                    <a:pt x="5" y="23"/>
                    <a:pt x="5" y="23"/>
                    <a:pt x="5" y="23"/>
                  </a:cubicBezTo>
                  <a:cubicBezTo>
                    <a:pt x="5" y="23"/>
                    <a:pt x="5" y="24"/>
                    <a:pt x="5" y="24"/>
                  </a:cubicBezTo>
                  <a:cubicBezTo>
                    <a:pt x="5" y="24"/>
                    <a:pt x="5" y="24"/>
                    <a:pt x="5" y="24"/>
                  </a:cubicBezTo>
                  <a:cubicBezTo>
                    <a:pt x="5" y="24"/>
                    <a:pt x="5" y="24"/>
                    <a:pt x="5" y="24"/>
                  </a:cubicBezTo>
                  <a:cubicBezTo>
                    <a:pt x="5" y="24"/>
                    <a:pt x="5" y="24"/>
                    <a:pt x="5" y="24"/>
                  </a:cubicBezTo>
                  <a:cubicBezTo>
                    <a:pt x="5" y="24"/>
                    <a:pt x="5" y="24"/>
                    <a:pt x="5" y="24"/>
                  </a:cubicBezTo>
                  <a:cubicBezTo>
                    <a:pt x="5" y="24"/>
                    <a:pt x="5" y="24"/>
                    <a:pt x="5" y="24"/>
                  </a:cubicBezTo>
                  <a:cubicBezTo>
                    <a:pt x="5" y="24"/>
                    <a:pt x="5" y="24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6" y="25"/>
                    <a:pt x="6" y="25"/>
                    <a:pt x="6" y="25"/>
                  </a:cubicBezTo>
                  <a:cubicBezTo>
                    <a:pt x="6" y="25"/>
                    <a:pt x="6" y="25"/>
                    <a:pt x="6" y="25"/>
                  </a:cubicBezTo>
                  <a:cubicBezTo>
                    <a:pt x="6" y="25"/>
                    <a:pt x="6" y="25"/>
                    <a:pt x="6" y="25"/>
                  </a:cubicBezTo>
                  <a:cubicBezTo>
                    <a:pt x="6" y="25"/>
                    <a:pt x="6" y="25"/>
                    <a:pt x="6" y="25"/>
                  </a:cubicBezTo>
                  <a:cubicBezTo>
                    <a:pt x="6" y="25"/>
                    <a:pt x="6" y="25"/>
                    <a:pt x="6" y="25"/>
                  </a:cubicBezTo>
                  <a:cubicBezTo>
                    <a:pt x="6" y="26"/>
                    <a:pt x="7" y="26"/>
                    <a:pt x="7" y="26"/>
                  </a:cubicBezTo>
                  <a:cubicBezTo>
                    <a:pt x="7" y="26"/>
                    <a:pt x="7" y="26"/>
                    <a:pt x="7" y="26"/>
                  </a:cubicBezTo>
                  <a:cubicBezTo>
                    <a:pt x="7" y="26"/>
                    <a:pt x="7" y="26"/>
                    <a:pt x="7" y="26"/>
                  </a:cubicBezTo>
                  <a:cubicBezTo>
                    <a:pt x="7" y="26"/>
                    <a:pt x="7" y="26"/>
                    <a:pt x="7" y="26"/>
                  </a:cubicBezTo>
                  <a:cubicBezTo>
                    <a:pt x="7" y="27"/>
                    <a:pt x="7" y="27"/>
                    <a:pt x="7" y="27"/>
                  </a:cubicBezTo>
                  <a:cubicBezTo>
                    <a:pt x="7" y="26"/>
                    <a:pt x="7" y="26"/>
                    <a:pt x="7" y="26"/>
                  </a:cubicBezTo>
                  <a:cubicBezTo>
                    <a:pt x="7" y="26"/>
                    <a:pt x="7" y="27"/>
                    <a:pt x="7" y="27"/>
                  </a:cubicBezTo>
                  <a:cubicBezTo>
                    <a:pt x="7" y="27"/>
                    <a:pt x="7" y="27"/>
                    <a:pt x="7" y="27"/>
                  </a:cubicBezTo>
                  <a:cubicBezTo>
                    <a:pt x="7" y="27"/>
                    <a:pt x="7" y="27"/>
                    <a:pt x="7" y="27"/>
                  </a:cubicBezTo>
                  <a:cubicBezTo>
                    <a:pt x="7" y="28"/>
                    <a:pt x="7" y="28"/>
                    <a:pt x="7" y="28"/>
                  </a:cubicBezTo>
                  <a:cubicBezTo>
                    <a:pt x="7" y="28"/>
                    <a:pt x="7" y="28"/>
                    <a:pt x="7" y="28"/>
                  </a:cubicBezTo>
                  <a:cubicBezTo>
                    <a:pt x="7" y="28"/>
                    <a:pt x="7" y="28"/>
                    <a:pt x="7" y="28"/>
                  </a:cubicBezTo>
                  <a:cubicBezTo>
                    <a:pt x="6" y="28"/>
                    <a:pt x="6" y="28"/>
                    <a:pt x="6" y="28"/>
                  </a:cubicBezTo>
                  <a:cubicBezTo>
                    <a:pt x="6" y="28"/>
                    <a:pt x="6" y="28"/>
                    <a:pt x="6" y="28"/>
                  </a:cubicBezTo>
                  <a:cubicBezTo>
                    <a:pt x="6" y="28"/>
                    <a:pt x="6" y="28"/>
                    <a:pt x="6" y="29"/>
                  </a:cubicBezTo>
                  <a:cubicBezTo>
                    <a:pt x="6" y="29"/>
                    <a:pt x="6" y="29"/>
                    <a:pt x="6" y="29"/>
                  </a:cubicBezTo>
                  <a:cubicBezTo>
                    <a:pt x="6" y="29"/>
                    <a:pt x="6" y="29"/>
                    <a:pt x="6" y="29"/>
                  </a:cubicBezTo>
                  <a:cubicBezTo>
                    <a:pt x="6" y="29"/>
                    <a:pt x="6" y="29"/>
                    <a:pt x="6" y="29"/>
                  </a:cubicBezTo>
                  <a:cubicBezTo>
                    <a:pt x="6" y="29"/>
                    <a:pt x="6" y="29"/>
                    <a:pt x="6" y="29"/>
                  </a:cubicBezTo>
                  <a:cubicBezTo>
                    <a:pt x="6" y="29"/>
                    <a:pt x="6" y="29"/>
                    <a:pt x="6" y="29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1"/>
                  </a:cubicBezTo>
                  <a:cubicBezTo>
                    <a:pt x="6" y="31"/>
                    <a:pt x="6" y="31"/>
                    <a:pt x="6" y="31"/>
                  </a:cubicBezTo>
                  <a:cubicBezTo>
                    <a:pt x="6" y="31"/>
                    <a:pt x="6" y="31"/>
                    <a:pt x="6" y="31"/>
                  </a:cubicBezTo>
                  <a:cubicBezTo>
                    <a:pt x="6" y="31"/>
                    <a:pt x="6" y="31"/>
                    <a:pt x="6" y="31"/>
                  </a:cubicBezTo>
                  <a:cubicBezTo>
                    <a:pt x="6" y="31"/>
                    <a:pt x="6" y="31"/>
                    <a:pt x="6" y="31"/>
                  </a:cubicBezTo>
                  <a:cubicBezTo>
                    <a:pt x="6" y="32"/>
                    <a:pt x="6" y="32"/>
                    <a:pt x="6" y="32"/>
                  </a:cubicBezTo>
                  <a:cubicBezTo>
                    <a:pt x="6" y="32"/>
                    <a:pt x="6" y="32"/>
                    <a:pt x="6" y="32"/>
                  </a:cubicBezTo>
                  <a:cubicBezTo>
                    <a:pt x="6" y="32"/>
                    <a:pt x="6" y="32"/>
                    <a:pt x="6" y="32"/>
                  </a:cubicBezTo>
                  <a:cubicBezTo>
                    <a:pt x="6" y="32"/>
                    <a:pt x="6" y="32"/>
                    <a:pt x="6" y="32"/>
                  </a:cubicBezTo>
                  <a:cubicBezTo>
                    <a:pt x="6" y="32"/>
                    <a:pt x="6" y="33"/>
                    <a:pt x="6" y="33"/>
                  </a:cubicBezTo>
                  <a:cubicBezTo>
                    <a:pt x="7" y="33"/>
                    <a:pt x="7" y="33"/>
                    <a:pt x="7" y="33"/>
                  </a:cubicBezTo>
                  <a:cubicBezTo>
                    <a:pt x="7" y="33"/>
                    <a:pt x="7" y="33"/>
                    <a:pt x="7" y="33"/>
                  </a:cubicBezTo>
                  <a:cubicBezTo>
                    <a:pt x="7" y="33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5"/>
                    <a:pt x="7" y="35"/>
                    <a:pt x="7" y="35"/>
                  </a:cubicBezTo>
                  <a:cubicBezTo>
                    <a:pt x="7" y="35"/>
                    <a:pt x="7" y="35"/>
                    <a:pt x="7" y="35"/>
                  </a:cubicBezTo>
                  <a:cubicBezTo>
                    <a:pt x="7" y="35"/>
                    <a:pt x="7" y="35"/>
                    <a:pt x="7" y="35"/>
                  </a:cubicBezTo>
                  <a:cubicBezTo>
                    <a:pt x="8" y="35"/>
                    <a:pt x="8" y="35"/>
                    <a:pt x="8" y="35"/>
                  </a:cubicBezTo>
                  <a:cubicBezTo>
                    <a:pt x="8" y="35"/>
                    <a:pt x="8" y="35"/>
                    <a:pt x="8" y="35"/>
                  </a:cubicBezTo>
                  <a:cubicBezTo>
                    <a:pt x="8" y="35"/>
                    <a:pt x="8" y="35"/>
                    <a:pt x="8" y="35"/>
                  </a:cubicBezTo>
                  <a:cubicBezTo>
                    <a:pt x="8" y="35"/>
                    <a:pt x="8" y="35"/>
                    <a:pt x="8" y="36"/>
                  </a:cubicBezTo>
                  <a:cubicBezTo>
                    <a:pt x="8" y="36"/>
                    <a:pt x="8" y="36"/>
                    <a:pt x="8" y="36"/>
                  </a:cubicBezTo>
                  <a:cubicBezTo>
                    <a:pt x="8" y="36"/>
                    <a:pt x="8" y="36"/>
                    <a:pt x="8" y="36"/>
                  </a:cubicBezTo>
                  <a:cubicBezTo>
                    <a:pt x="8" y="36"/>
                    <a:pt x="8" y="36"/>
                    <a:pt x="8" y="36"/>
                  </a:cubicBezTo>
                  <a:cubicBezTo>
                    <a:pt x="8" y="36"/>
                    <a:pt x="8" y="36"/>
                    <a:pt x="8" y="36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9" y="37"/>
                    <a:pt x="9" y="38"/>
                    <a:pt x="9" y="38"/>
                  </a:cubicBezTo>
                  <a:cubicBezTo>
                    <a:pt x="8" y="38"/>
                    <a:pt x="8" y="38"/>
                    <a:pt x="8" y="38"/>
                  </a:cubicBezTo>
                  <a:cubicBezTo>
                    <a:pt x="9" y="38"/>
                    <a:pt x="9" y="38"/>
                    <a:pt x="9" y="38"/>
                  </a:cubicBezTo>
                  <a:cubicBezTo>
                    <a:pt x="9" y="38"/>
                    <a:pt x="10" y="38"/>
                    <a:pt x="10" y="38"/>
                  </a:cubicBezTo>
                  <a:cubicBezTo>
                    <a:pt x="10" y="38"/>
                    <a:pt x="10" y="38"/>
                    <a:pt x="10" y="38"/>
                  </a:cubicBezTo>
                  <a:cubicBezTo>
                    <a:pt x="10" y="38"/>
                    <a:pt x="10" y="38"/>
                    <a:pt x="10" y="38"/>
                  </a:cubicBezTo>
                  <a:cubicBezTo>
                    <a:pt x="10" y="38"/>
                    <a:pt x="10" y="38"/>
                    <a:pt x="10" y="38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40"/>
                    <a:pt x="11" y="40"/>
                  </a:cubicBezTo>
                  <a:cubicBezTo>
                    <a:pt x="11" y="40"/>
                    <a:pt x="11" y="40"/>
                    <a:pt x="11" y="40"/>
                  </a:cubicBezTo>
                  <a:cubicBezTo>
                    <a:pt x="11" y="40"/>
                    <a:pt x="11" y="40"/>
                    <a:pt x="11" y="40"/>
                  </a:cubicBezTo>
                  <a:cubicBezTo>
                    <a:pt x="11" y="40"/>
                    <a:pt x="11" y="40"/>
                    <a:pt x="11" y="40"/>
                  </a:cubicBezTo>
                  <a:cubicBezTo>
                    <a:pt x="11" y="40"/>
                    <a:pt x="11" y="40"/>
                    <a:pt x="11" y="40"/>
                  </a:cubicBezTo>
                  <a:cubicBezTo>
                    <a:pt x="11" y="40"/>
                    <a:pt x="11" y="40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2" y="41"/>
                    <a:pt x="12" y="41"/>
                    <a:pt x="12" y="41"/>
                  </a:cubicBezTo>
                  <a:cubicBezTo>
                    <a:pt x="12" y="41"/>
                    <a:pt x="12" y="42"/>
                    <a:pt x="12" y="42"/>
                  </a:cubicBezTo>
                  <a:cubicBezTo>
                    <a:pt x="12" y="42"/>
                    <a:pt x="12" y="42"/>
                    <a:pt x="12" y="42"/>
                  </a:cubicBezTo>
                  <a:cubicBezTo>
                    <a:pt x="12" y="42"/>
                    <a:pt x="12" y="42"/>
                    <a:pt x="12" y="42"/>
                  </a:cubicBezTo>
                  <a:cubicBezTo>
                    <a:pt x="12" y="44"/>
                    <a:pt x="12" y="44"/>
                    <a:pt x="12" y="44"/>
                  </a:cubicBezTo>
                  <a:cubicBezTo>
                    <a:pt x="12" y="44"/>
                    <a:pt x="12" y="44"/>
                    <a:pt x="12" y="44"/>
                  </a:cubicBezTo>
                  <a:cubicBezTo>
                    <a:pt x="12" y="44"/>
                    <a:pt x="12" y="44"/>
                    <a:pt x="12" y="44"/>
                  </a:cubicBezTo>
                  <a:cubicBezTo>
                    <a:pt x="12" y="44"/>
                    <a:pt x="12" y="44"/>
                    <a:pt x="12" y="44"/>
                  </a:cubicBezTo>
                  <a:cubicBezTo>
                    <a:pt x="12" y="44"/>
                    <a:pt x="12" y="45"/>
                    <a:pt x="12" y="45"/>
                  </a:cubicBezTo>
                  <a:cubicBezTo>
                    <a:pt x="12" y="45"/>
                    <a:pt x="12" y="45"/>
                    <a:pt x="12" y="45"/>
                  </a:cubicBezTo>
                  <a:cubicBezTo>
                    <a:pt x="12" y="45"/>
                    <a:pt x="12" y="45"/>
                    <a:pt x="12" y="45"/>
                  </a:cubicBezTo>
                  <a:cubicBezTo>
                    <a:pt x="12" y="45"/>
                    <a:pt x="12" y="45"/>
                    <a:pt x="12" y="45"/>
                  </a:cubicBezTo>
                  <a:cubicBezTo>
                    <a:pt x="12" y="45"/>
                    <a:pt x="12" y="45"/>
                    <a:pt x="12" y="45"/>
                  </a:cubicBezTo>
                  <a:cubicBezTo>
                    <a:pt x="12" y="45"/>
                    <a:pt x="12" y="45"/>
                    <a:pt x="12" y="45"/>
                  </a:cubicBezTo>
                  <a:cubicBezTo>
                    <a:pt x="12" y="45"/>
                    <a:pt x="12" y="46"/>
                    <a:pt x="12" y="46"/>
                  </a:cubicBezTo>
                  <a:cubicBezTo>
                    <a:pt x="12" y="46"/>
                    <a:pt x="12" y="46"/>
                    <a:pt x="12" y="46"/>
                  </a:cubicBezTo>
                  <a:cubicBezTo>
                    <a:pt x="12" y="46"/>
                    <a:pt x="12" y="46"/>
                    <a:pt x="12" y="46"/>
                  </a:cubicBezTo>
                  <a:cubicBezTo>
                    <a:pt x="12" y="46"/>
                    <a:pt x="12" y="46"/>
                    <a:pt x="12" y="46"/>
                  </a:cubicBezTo>
                  <a:cubicBezTo>
                    <a:pt x="12" y="46"/>
                    <a:pt x="12" y="46"/>
                    <a:pt x="12" y="46"/>
                  </a:cubicBezTo>
                  <a:cubicBezTo>
                    <a:pt x="12" y="46"/>
                    <a:pt x="12" y="46"/>
                    <a:pt x="12" y="46"/>
                  </a:cubicBezTo>
                  <a:cubicBezTo>
                    <a:pt x="12" y="46"/>
                    <a:pt x="12" y="46"/>
                    <a:pt x="12" y="47"/>
                  </a:cubicBezTo>
                  <a:cubicBezTo>
                    <a:pt x="12" y="47"/>
                    <a:pt x="12" y="47"/>
                    <a:pt x="12" y="47"/>
                  </a:cubicBezTo>
                  <a:cubicBezTo>
                    <a:pt x="12" y="47"/>
                    <a:pt x="12" y="47"/>
                    <a:pt x="12" y="47"/>
                  </a:cubicBezTo>
                  <a:cubicBezTo>
                    <a:pt x="12" y="47"/>
                    <a:pt x="12" y="47"/>
                    <a:pt x="12" y="47"/>
                  </a:cubicBezTo>
                  <a:cubicBezTo>
                    <a:pt x="12" y="47"/>
                    <a:pt x="12" y="47"/>
                    <a:pt x="12" y="47"/>
                  </a:cubicBezTo>
                  <a:cubicBezTo>
                    <a:pt x="12" y="48"/>
                    <a:pt x="12" y="48"/>
                    <a:pt x="13" y="48"/>
                  </a:cubicBezTo>
                  <a:cubicBezTo>
                    <a:pt x="13" y="48"/>
                    <a:pt x="13" y="48"/>
                    <a:pt x="13" y="48"/>
                  </a:cubicBezTo>
                  <a:cubicBezTo>
                    <a:pt x="13" y="48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4" y="49"/>
                  </a:cubicBezTo>
                  <a:cubicBezTo>
                    <a:pt x="14" y="49"/>
                    <a:pt x="14" y="49"/>
                    <a:pt x="14" y="49"/>
                  </a:cubicBezTo>
                  <a:cubicBezTo>
                    <a:pt x="14" y="50"/>
                    <a:pt x="14" y="50"/>
                    <a:pt x="14" y="50"/>
                  </a:cubicBezTo>
                  <a:cubicBezTo>
                    <a:pt x="14" y="50"/>
                    <a:pt x="14" y="50"/>
                    <a:pt x="14" y="50"/>
                  </a:cubicBezTo>
                  <a:cubicBezTo>
                    <a:pt x="14" y="50"/>
                    <a:pt x="14" y="50"/>
                    <a:pt x="14" y="50"/>
                  </a:cubicBezTo>
                  <a:cubicBezTo>
                    <a:pt x="14" y="50"/>
                    <a:pt x="14" y="50"/>
                    <a:pt x="14" y="50"/>
                  </a:cubicBezTo>
                  <a:cubicBezTo>
                    <a:pt x="14" y="50"/>
                    <a:pt x="14" y="50"/>
                    <a:pt x="14" y="50"/>
                  </a:cubicBezTo>
                  <a:cubicBezTo>
                    <a:pt x="15" y="50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2"/>
                    <a:pt x="15" y="52"/>
                    <a:pt x="15" y="52"/>
                  </a:cubicBezTo>
                  <a:cubicBezTo>
                    <a:pt x="15" y="52"/>
                    <a:pt x="15" y="52"/>
                    <a:pt x="15" y="52"/>
                  </a:cubicBezTo>
                  <a:cubicBezTo>
                    <a:pt x="15" y="52"/>
                    <a:pt x="15" y="52"/>
                    <a:pt x="15" y="52"/>
                  </a:cubicBezTo>
                  <a:cubicBezTo>
                    <a:pt x="15" y="52"/>
                    <a:pt x="15" y="52"/>
                    <a:pt x="15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3"/>
                    <a:pt x="16" y="53"/>
                    <a:pt x="16" y="53"/>
                  </a:cubicBezTo>
                  <a:cubicBezTo>
                    <a:pt x="17" y="53"/>
                    <a:pt x="17" y="53"/>
                    <a:pt x="17" y="53"/>
                  </a:cubicBezTo>
                  <a:cubicBezTo>
                    <a:pt x="17" y="53"/>
                    <a:pt x="17" y="53"/>
                    <a:pt x="17" y="53"/>
                  </a:cubicBezTo>
                  <a:cubicBezTo>
                    <a:pt x="17" y="53"/>
                    <a:pt x="17" y="53"/>
                    <a:pt x="17" y="53"/>
                  </a:cubicBezTo>
                  <a:cubicBezTo>
                    <a:pt x="17" y="53"/>
                    <a:pt x="17" y="53"/>
                    <a:pt x="17" y="53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0"/>
                    <a:pt x="17" y="50"/>
                  </a:cubicBezTo>
                  <a:cubicBezTo>
                    <a:pt x="17" y="50"/>
                    <a:pt x="17" y="50"/>
                    <a:pt x="17" y="50"/>
                  </a:cubicBezTo>
                  <a:cubicBezTo>
                    <a:pt x="17" y="50"/>
                    <a:pt x="17" y="50"/>
                    <a:pt x="17" y="50"/>
                  </a:cubicBezTo>
                  <a:cubicBezTo>
                    <a:pt x="17" y="50"/>
                    <a:pt x="17" y="50"/>
                    <a:pt x="17" y="50"/>
                  </a:cubicBezTo>
                  <a:cubicBezTo>
                    <a:pt x="17" y="50"/>
                    <a:pt x="17" y="50"/>
                    <a:pt x="17" y="49"/>
                  </a:cubicBezTo>
                  <a:cubicBezTo>
                    <a:pt x="17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8" y="48"/>
                  </a:cubicBezTo>
                  <a:cubicBezTo>
                    <a:pt x="18" y="48"/>
                    <a:pt x="18" y="47"/>
                    <a:pt x="18" y="47"/>
                  </a:cubicBezTo>
                  <a:cubicBezTo>
                    <a:pt x="18" y="47"/>
                    <a:pt x="18" y="47"/>
                    <a:pt x="18" y="47"/>
                  </a:cubicBezTo>
                  <a:cubicBezTo>
                    <a:pt x="18" y="47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7" y="46"/>
                    <a:pt x="17" y="46"/>
                    <a:pt x="17" y="46"/>
                  </a:cubicBezTo>
                  <a:cubicBezTo>
                    <a:pt x="17" y="46"/>
                    <a:pt x="17" y="46"/>
                    <a:pt x="17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9" y="46"/>
                    <a:pt x="19" y="46"/>
                    <a:pt x="19" y="46"/>
                  </a:cubicBezTo>
                  <a:cubicBezTo>
                    <a:pt x="19" y="46"/>
                    <a:pt x="19" y="46"/>
                    <a:pt x="19" y="46"/>
                  </a:cubicBezTo>
                  <a:cubicBezTo>
                    <a:pt x="19" y="46"/>
                    <a:pt x="19" y="45"/>
                    <a:pt x="19" y="45"/>
                  </a:cubicBezTo>
                  <a:cubicBezTo>
                    <a:pt x="19" y="45"/>
                    <a:pt x="19" y="45"/>
                    <a:pt x="19" y="45"/>
                  </a:cubicBezTo>
                  <a:cubicBezTo>
                    <a:pt x="19" y="45"/>
                    <a:pt x="19" y="45"/>
                    <a:pt x="19" y="45"/>
                  </a:cubicBezTo>
                  <a:cubicBezTo>
                    <a:pt x="19" y="45"/>
                    <a:pt x="19" y="45"/>
                    <a:pt x="19" y="45"/>
                  </a:cubicBezTo>
                  <a:cubicBezTo>
                    <a:pt x="19" y="45"/>
                    <a:pt x="19" y="45"/>
                    <a:pt x="19" y="45"/>
                  </a:cubicBezTo>
                  <a:cubicBezTo>
                    <a:pt x="19" y="45"/>
                    <a:pt x="19" y="45"/>
                    <a:pt x="19" y="45"/>
                  </a:cubicBezTo>
                  <a:cubicBezTo>
                    <a:pt x="19" y="45"/>
                    <a:pt x="19" y="45"/>
                    <a:pt x="20" y="44"/>
                  </a:cubicBezTo>
                  <a:cubicBezTo>
                    <a:pt x="20" y="44"/>
                    <a:pt x="20" y="44"/>
                    <a:pt x="20" y="44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1"/>
                  </a:cubicBezTo>
                  <a:cubicBezTo>
                    <a:pt x="20" y="41"/>
                    <a:pt x="20" y="41"/>
                    <a:pt x="20" y="41"/>
                  </a:cubicBezTo>
                  <a:cubicBezTo>
                    <a:pt x="20" y="41"/>
                    <a:pt x="20" y="41"/>
                    <a:pt x="20" y="41"/>
                  </a:cubicBezTo>
                  <a:cubicBezTo>
                    <a:pt x="21" y="41"/>
                    <a:pt x="21" y="41"/>
                    <a:pt x="21" y="41"/>
                  </a:cubicBezTo>
                  <a:cubicBezTo>
                    <a:pt x="21" y="41"/>
                    <a:pt x="21" y="41"/>
                    <a:pt x="21" y="41"/>
                  </a:cubicBezTo>
                  <a:cubicBezTo>
                    <a:pt x="21" y="41"/>
                    <a:pt x="21" y="41"/>
                    <a:pt x="21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0"/>
                    <a:pt x="22" y="40"/>
                  </a:cubicBezTo>
                  <a:cubicBezTo>
                    <a:pt x="22" y="40"/>
                    <a:pt x="22" y="40"/>
                    <a:pt x="22" y="40"/>
                  </a:cubicBezTo>
                  <a:cubicBezTo>
                    <a:pt x="22" y="40"/>
                    <a:pt x="22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39"/>
                    <a:pt x="24" y="39"/>
                    <a:pt x="24" y="39"/>
                  </a:cubicBezTo>
                  <a:cubicBezTo>
                    <a:pt x="24" y="39"/>
                    <a:pt x="24" y="39"/>
                    <a:pt x="24" y="39"/>
                  </a:cubicBezTo>
                  <a:cubicBezTo>
                    <a:pt x="24" y="39"/>
                    <a:pt x="24" y="39"/>
                    <a:pt x="24" y="39"/>
                  </a:cubicBezTo>
                  <a:cubicBezTo>
                    <a:pt x="24" y="38"/>
                    <a:pt x="24" y="38"/>
                    <a:pt x="24" y="38"/>
                  </a:cubicBezTo>
                  <a:cubicBezTo>
                    <a:pt x="24" y="38"/>
                    <a:pt x="24" y="38"/>
                    <a:pt x="24" y="37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5" y="36"/>
                    <a:pt x="25" y="36"/>
                    <a:pt x="25" y="36"/>
                  </a:cubicBezTo>
                  <a:cubicBezTo>
                    <a:pt x="25" y="36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6" y="34"/>
                    <a:pt x="26" y="34"/>
                    <a:pt x="26" y="34"/>
                  </a:cubicBezTo>
                  <a:cubicBezTo>
                    <a:pt x="26" y="34"/>
                    <a:pt x="26" y="34"/>
                    <a:pt x="26" y="34"/>
                  </a:cubicBezTo>
                  <a:cubicBezTo>
                    <a:pt x="26" y="34"/>
                    <a:pt x="26" y="34"/>
                    <a:pt x="26" y="34"/>
                  </a:cubicBezTo>
                  <a:cubicBezTo>
                    <a:pt x="26" y="34"/>
                    <a:pt x="26" y="34"/>
                    <a:pt x="26" y="34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5" y="32"/>
                  </a:cubicBezTo>
                  <a:cubicBezTo>
                    <a:pt x="25" y="32"/>
                    <a:pt x="25" y="32"/>
                    <a:pt x="25" y="31"/>
                  </a:cubicBezTo>
                  <a:cubicBezTo>
                    <a:pt x="25" y="31"/>
                    <a:pt x="25" y="31"/>
                    <a:pt x="25" y="31"/>
                  </a:cubicBezTo>
                  <a:cubicBezTo>
                    <a:pt x="25" y="31"/>
                    <a:pt x="25" y="31"/>
                    <a:pt x="25" y="31"/>
                  </a:cubicBezTo>
                  <a:cubicBezTo>
                    <a:pt x="25" y="31"/>
                    <a:pt x="25" y="31"/>
                    <a:pt x="25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3" y="31"/>
                    <a:pt x="23" y="31"/>
                    <a:pt x="23" y="31"/>
                  </a:cubicBezTo>
                  <a:cubicBezTo>
                    <a:pt x="23" y="31"/>
                    <a:pt x="23" y="31"/>
                    <a:pt x="23" y="31"/>
                  </a:cubicBezTo>
                  <a:cubicBezTo>
                    <a:pt x="23" y="31"/>
                    <a:pt x="23" y="31"/>
                    <a:pt x="23" y="31"/>
                  </a:cubicBezTo>
                  <a:cubicBezTo>
                    <a:pt x="23" y="31"/>
                    <a:pt x="23" y="31"/>
                    <a:pt x="23" y="31"/>
                  </a:cubicBezTo>
                  <a:cubicBezTo>
                    <a:pt x="23" y="30"/>
                    <a:pt x="23" y="30"/>
                    <a:pt x="23" y="30"/>
                  </a:cubicBezTo>
                  <a:cubicBezTo>
                    <a:pt x="23" y="30"/>
                    <a:pt x="22" y="30"/>
                    <a:pt x="22" y="30"/>
                  </a:cubicBezTo>
                  <a:cubicBezTo>
                    <a:pt x="22" y="30"/>
                    <a:pt x="22" y="30"/>
                    <a:pt x="22" y="30"/>
                  </a:cubicBezTo>
                  <a:cubicBezTo>
                    <a:pt x="22" y="30"/>
                    <a:pt x="22" y="30"/>
                    <a:pt x="22" y="30"/>
                  </a:cubicBezTo>
                  <a:cubicBezTo>
                    <a:pt x="22" y="30"/>
                    <a:pt x="22" y="30"/>
                    <a:pt x="22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0" y="30"/>
                  </a:cubicBezTo>
                  <a:cubicBezTo>
                    <a:pt x="20" y="30"/>
                    <a:pt x="20" y="30"/>
                    <a:pt x="20" y="30"/>
                  </a:cubicBezTo>
                  <a:cubicBezTo>
                    <a:pt x="20" y="30"/>
                    <a:pt x="20" y="30"/>
                    <a:pt x="20" y="30"/>
                  </a:cubicBezTo>
                  <a:cubicBezTo>
                    <a:pt x="20" y="30"/>
                    <a:pt x="20" y="30"/>
                    <a:pt x="20" y="30"/>
                  </a:cubicBezTo>
                  <a:cubicBezTo>
                    <a:pt x="20" y="30"/>
                    <a:pt x="20" y="29"/>
                    <a:pt x="20" y="29"/>
                  </a:cubicBezTo>
                  <a:cubicBezTo>
                    <a:pt x="20" y="29"/>
                    <a:pt x="20" y="29"/>
                    <a:pt x="20" y="29"/>
                  </a:cubicBezTo>
                  <a:cubicBezTo>
                    <a:pt x="20" y="29"/>
                    <a:pt x="20" y="29"/>
                    <a:pt x="20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30"/>
                  </a:cubicBezTo>
                  <a:cubicBezTo>
                    <a:pt x="19" y="30"/>
                    <a:pt x="19" y="30"/>
                    <a:pt x="19" y="30"/>
                  </a:cubicBezTo>
                  <a:cubicBezTo>
                    <a:pt x="19" y="30"/>
                    <a:pt x="18" y="30"/>
                    <a:pt x="18" y="30"/>
                  </a:cubicBezTo>
                  <a:cubicBezTo>
                    <a:pt x="18" y="30"/>
                    <a:pt x="18" y="30"/>
                    <a:pt x="18" y="29"/>
                  </a:cubicBezTo>
                  <a:cubicBezTo>
                    <a:pt x="18" y="29"/>
                    <a:pt x="18" y="29"/>
                    <a:pt x="18" y="29"/>
                  </a:cubicBezTo>
                  <a:cubicBezTo>
                    <a:pt x="18" y="29"/>
                    <a:pt x="18" y="29"/>
                    <a:pt x="18" y="29"/>
                  </a:cubicBezTo>
                  <a:cubicBezTo>
                    <a:pt x="18" y="29"/>
                    <a:pt x="18" y="29"/>
                    <a:pt x="18" y="29"/>
                  </a:cubicBezTo>
                  <a:cubicBezTo>
                    <a:pt x="18" y="29"/>
                    <a:pt x="18" y="29"/>
                    <a:pt x="18" y="29"/>
                  </a:cubicBezTo>
                  <a:cubicBezTo>
                    <a:pt x="18" y="29"/>
                    <a:pt x="18" y="29"/>
                    <a:pt x="18" y="29"/>
                  </a:cubicBezTo>
                  <a:cubicBezTo>
                    <a:pt x="18" y="29"/>
                    <a:pt x="18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8"/>
                    <a:pt x="19" y="28"/>
                  </a:cubicBezTo>
                  <a:cubicBezTo>
                    <a:pt x="19" y="28"/>
                    <a:pt x="19" y="28"/>
                    <a:pt x="19" y="28"/>
                  </a:cubicBezTo>
                  <a:cubicBezTo>
                    <a:pt x="19" y="28"/>
                    <a:pt x="19" y="28"/>
                    <a:pt x="19" y="28"/>
                  </a:cubicBezTo>
                  <a:cubicBezTo>
                    <a:pt x="18" y="28"/>
                    <a:pt x="18" y="28"/>
                    <a:pt x="18" y="28"/>
                  </a:cubicBezTo>
                  <a:cubicBezTo>
                    <a:pt x="18" y="28"/>
                    <a:pt x="18" y="28"/>
                    <a:pt x="18" y="28"/>
                  </a:cubicBezTo>
                  <a:cubicBezTo>
                    <a:pt x="18" y="28"/>
                    <a:pt x="18" y="28"/>
                    <a:pt x="18" y="28"/>
                  </a:cubicBezTo>
                  <a:cubicBezTo>
                    <a:pt x="18" y="28"/>
                    <a:pt x="18" y="28"/>
                    <a:pt x="18" y="28"/>
                  </a:cubicBezTo>
                  <a:cubicBezTo>
                    <a:pt x="18" y="28"/>
                    <a:pt x="18" y="28"/>
                    <a:pt x="18" y="28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7" y="27"/>
                    <a:pt x="17" y="26"/>
                  </a:cubicBezTo>
                  <a:cubicBezTo>
                    <a:pt x="17" y="26"/>
                    <a:pt x="17" y="26"/>
                    <a:pt x="17" y="26"/>
                  </a:cubicBezTo>
                  <a:cubicBezTo>
                    <a:pt x="17" y="26"/>
                    <a:pt x="17" y="26"/>
                    <a:pt x="17" y="26"/>
                  </a:cubicBezTo>
                  <a:cubicBezTo>
                    <a:pt x="17" y="26"/>
                    <a:pt x="17" y="26"/>
                    <a:pt x="17" y="26"/>
                  </a:cubicBezTo>
                  <a:cubicBezTo>
                    <a:pt x="17" y="26"/>
                    <a:pt x="17" y="26"/>
                    <a:pt x="17" y="26"/>
                  </a:cubicBezTo>
                  <a:cubicBezTo>
                    <a:pt x="16" y="26"/>
                    <a:pt x="16" y="26"/>
                    <a:pt x="16" y="26"/>
                  </a:cubicBezTo>
                  <a:cubicBezTo>
                    <a:pt x="16" y="26"/>
                    <a:pt x="16" y="26"/>
                    <a:pt x="16" y="26"/>
                  </a:cubicBezTo>
                  <a:cubicBezTo>
                    <a:pt x="16" y="26"/>
                    <a:pt x="16" y="26"/>
                    <a:pt x="16" y="26"/>
                  </a:cubicBezTo>
                  <a:cubicBezTo>
                    <a:pt x="16" y="26"/>
                    <a:pt x="16" y="26"/>
                    <a:pt x="16" y="26"/>
                  </a:cubicBezTo>
                  <a:cubicBezTo>
                    <a:pt x="16" y="26"/>
                    <a:pt x="16" y="26"/>
                    <a:pt x="16" y="26"/>
                  </a:cubicBezTo>
                  <a:cubicBezTo>
                    <a:pt x="15" y="26"/>
                    <a:pt x="15" y="26"/>
                    <a:pt x="15" y="26"/>
                  </a:cubicBezTo>
                  <a:cubicBezTo>
                    <a:pt x="15" y="26"/>
                    <a:pt x="15" y="26"/>
                    <a:pt x="15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15" y="25"/>
                    <a:pt x="14" y="25"/>
                    <a:pt x="14" y="25"/>
                  </a:cubicBezTo>
                  <a:cubicBezTo>
                    <a:pt x="14" y="25"/>
                    <a:pt x="14" y="25"/>
                    <a:pt x="14" y="25"/>
                  </a:cubicBezTo>
                  <a:cubicBezTo>
                    <a:pt x="14" y="25"/>
                    <a:pt x="14" y="25"/>
                    <a:pt x="14" y="25"/>
                  </a:cubicBezTo>
                  <a:cubicBezTo>
                    <a:pt x="14" y="25"/>
                    <a:pt x="14" y="25"/>
                    <a:pt x="13" y="25"/>
                  </a:cubicBezTo>
                  <a:cubicBezTo>
                    <a:pt x="14" y="25"/>
                    <a:pt x="14" y="24"/>
                    <a:pt x="14" y="24"/>
                  </a:cubicBezTo>
                  <a:cubicBezTo>
                    <a:pt x="14" y="24"/>
                    <a:pt x="14" y="24"/>
                    <a:pt x="14" y="24"/>
                  </a:cubicBezTo>
                  <a:cubicBezTo>
                    <a:pt x="14" y="24"/>
                    <a:pt x="14" y="24"/>
                    <a:pt x="14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2" y="24"/>
                    <a:pt x="12" y="24"/>
                  </a:cubicBezTo>
                  <a:cubicBezTo>
                    <a:pt x="12" y="24"/>
                    <a:pt x="12" y="24"/>
                    <a:pt x="12" y="24"/>
                  </a:cubicBezTo>
                  <a:cubicBezTo>
                    <a:pt x="12" y="24"/>
                    <a:pt x="12" y="24"/>
                    <a:pt x="12" y="24"/>
                  </a:cubicBezTo>
                  <a:cubicBezTo>
                    <a:pt x="12" y="24"/>
                    <a:pt x="12" y="24"/>
                    <a:pt x="12" y="24"/>
                  </a:cubicBezTo>
                  <a:cubicBezTo>
                    <a:pt x="12" y="24"/>
                    <a:pt x="11" y="24"/>
                    <a:pt x="11" y="24"/>
                  </a:cubicBezTo>
                  <a:cubicBezTo>
                    <a:pt x="11" y="24"/>
                    <a:pt x="11" y="23"/>
                    <a:pt x="11" y="23"/>
                  </a:cubicBezTo>
                  <a:cubicBezTo>
                    <a:pt x="11" y="23"/>
                    <a:pt x="11" y="23"/>
                    <a:pt x="11" y="23"/>
                  </a:cubicBezTo>
                  <a:cubicBezTo>
                    <a:pt x="11" y="23"/>
                    <a:pt x="10" y="23"/>
                    <a:pt x="10" y="23"/>
                  </a:cubicBezTo>
                  <a:cubicBezTo>
                    <a:pt x="10" y="23"/>
                    <a:pt x="10" y="23"/>
                    <a:pt x="10" y="23"/>
                  </a:cubicBezTo>
                  <a:cubicBezTo>
                    <a:pt x="10" y="23"/>
                    <a:pt x="10" y="23"/>
                    <a:pt x="10" y="23"/>
                  </a:cubicBezTo>
                  <a:cubicBezTo>
                    <a:pt x="10" y="23"/>
                    <a:pt x="10" y="23"/>
                    <a:pt x="10" y="23"/>
                  </a:cubicBezTo>
                  <a:cubicBezTo>
                    <a:pt x="10" y="23"/>
                    <a:pt x="10" y="23"/>
                    <a:pt x="10" y="23"/>
                  </a:cubicBezTo>
                  <a:cubicBezTo>
                    <a:pt x="10" y="23"/>
                    <a:pt x="10" y="23"/>
                    <a:pt x="10" y="23"/>
                  </a:cubicBezTo>
                  <a:cubicBezTo>
                    <a:pt x="10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8" y="25"/>
                    <a:pt x="7" y="25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3"/>
                  </a:cubicBezTo>
                  <a:cubicBezTo>
                    <a:pt x="6" y="23"/>
                    <a:pt x="6" y="23"/>
                    <a:pt x="6" y="23"/>
                  </a:cubicBezTo>
                  <a:cubicBezTo>
                    <a:pt x="6" y="23"/>
                    <a:pt x="6" y="23"/>
                    <a:pt x="5" y="23"/>
                  </a:cubicBezTo>
                  <a:cubicBezTo>
                    <a:pt x="6" y="23"/>
                    <a:pt x="6" y="23"/>
                    <a:pt x="6" y="23"/>
                  </a:cubicBezTo>
                  <a:cubicBezTo>
                    <a:pt x="6" y="23"/>
                    <a:pt x="6" y="23"/>
                    <a:pt x="6" y="23"/>
                  </a:cubicBezTo>
                  <a:cubicBezTo>
                    <a:pt x="6" y="23"/>
                    <a:pt x="6" y="23"/>
                    <a:pt x="6" y="23"/>
                  </a:cubicBezTo>
                  <a:cubicBezTo>
                    <a:pt x="6" y="23"/>
                    <a:pt x="6" y="22"/>
                    <a:pt x="6" y="22"/>
                  </a:cubicBezTo>
                  <a:cubicBezTo>
                    <a:pt x="6" y="22"/>
                    <a:pt x="6" y="22"/>
                    <a:pt x="6" y="22"/>
                  </a:cubicBezTo>
                  <a:cubicBezTo>
                    <a:pt x="6" y="22"/>
                    <a:pt x="6" y="22"/>
                    <a:pt x="6" y="22"/>
                  </a:cubicBezTo>
                  <a:cubicBezTo>
                    <a:pt x="6" y="22"/>
                    <a:pt x="6" y="22"/>
                    <a:pt x="6" y="22"/>
                  </a:cubicBezTo>
                  <a:cubicBezTo>
                    <a:pt x="6" y="22"/>
                    <a:pt x="6" y="22"/>
                    <a:pt x="6" y="22"/>
                  </a:cubicBezTo>
                  <a:cubicBezTo>
                    <a:pt x="6" y="21"/>
                    <a:pt x="6" y="21"/>
                    <a:pt x="6" y="21"/>
                  </a:cubicBezTo>
                  <a:cubicBezTo>
                    <a:pt x="6" y="21"/>
                    <a:pt x="6" y="21"/>
                    <a:pt x="6" y="21"/>
                  </a:cubicBezTo>
                  <a:cubicBezTo>
                    <a:pt x="6" y="21"/>
                    <a:pt x="6" y="21"/>
                    <a:pt x="6" y="21"/>
                  </a:cubicBezTo>
                  <a:cubicBezTo>
                    <a:pt x="6" y="21"/>
                    <a:pt x="6" y="21"/>
                    <a:pt x="6" y="21"/>
                  </a:cubicBezTo>
                  <a:cubicBezTo>
                    <a:pt x="6" y="21"/>
                    <a:pt x="6" y="21"/>
                    <a:pt x="6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6" y="20"/>
                    <a:pt x="6" y="20"/>
                    <a:pt x="6" y="19"/>
                  </a:cubicBezTo>
                  <a:cubicBezTo>
                    <a:pt x="6" y="19"/>
                    <a:pt x="6" y="19"/>
                    <a:pt x="6" y="19"/>
                  </a:cubicBezTo>
                  <a:cubicBezTo>
                    <a:pt x="6" y="19"/>
                    <a:pt x="6" y="19"/>
                    <a:pt x="6" y="19"/>
                  </a:cubicBezTo>
                  <a:cubicBezTo>
                    <a:pt x="6" y="18"/>
                    <a:pt x="6" y="18"/>
                    <a:pt x="6" y="18"/>
                  </a:cubicBezTo>
                  <a:cubicBezTo>
                    <a:pt x="6" y="18"/>
                    <a:pt x="6" y="18"/>
                    <a:pt x="6" y="18"/>
                  </a:cubicBezTo>
                  <a:cubicBezTo>
                    <a:pt x="6" y="18"/>
                    <a:pt x="6" y="18"/>
                    <a:pt x="6" y="18"/>
                  </a:cubicBezTo>
                  <a:cubicBezTo>
                    <a:pt x="5" y="18"/>
                    <a:pt x="5" y="18"/>
                    <a:pt x="5" y="18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20"/>
                    <a:pt x="4" y="20"/>
                    <a:pt x="4" y="20"/>
                  </a:cubicBezTo>
                  <a:cubicBezTo>
                    <a:pt x="4" y="20"/>
                    <a:pt x="4" y="20"/>
                    <a:pt x="4" y="20"/>
                  </a:cubicBezTo>
                  <a:cubicBezTo>
                    <a:pt x="4" y="20"/>
                    <a:pt x="4" y="20"/>
                    <a:pt x="4" y="20"/>
                  </a:cubicBezTo>
                  <a:cubicBezTo>
                    <a:pt x="4" y="20"/>
                    <a:pt x="4" y="20"/>
                    <a:pt x="4" y="20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3" y="19"/>
                  </a:cubicBezTo>
                  <a:cubicBezTo>
                    <a:pt x="3" y="19"/>
                    <a:pt x="3" y="19"/>
                    <a:pt x="3" y="19"/>
                  </a:cubicBezTo>
                  <a:cubicBezTo>
                    <a:pt x="3" y="19"/>
                    <a:pt x="3" y="19"/>
                    <a:pt x="3" y="19"/>
                  </a:cubicBezTo>
                  <a:cubicBezTo>
                    <a:pt x="3" y="19"/>
                    <a:pt x="3" y="19"/>
                    <a:pt x="3" y="19"/>
                  </a:cubicBezTo>
                  <a:cubicBezTo>
                    <a:pt x="3" y="19"/>
                    <a:pt x="3" y="19"/>
                    <a:pt x="3" y="19"/>
                  </a:cubicBezTo>
                  <a:cubicBezTo>
                    <a:pt x="3" y="19"/>
                    <a:pt x="3" y="19"/>
                    <a:pt x="3" y="19"/>
                  </a:cubicBezTo>
                  <a:cubicBezTo>
                    <a:pt x="3" y="19"/>
                    <a:pt x="3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5" y="17"/>
                    <a:pt x="5" y="17"/>
                  </a:cubicBezTo>
                  <a:cubicBezTo>
                    <a:pt x="5" y="17"/>
                    <a:pt x="5" y="17"/>
                    <a:pt x="5" y="17"/>
                  </a:cubicBezTo>
                  <a:cubicBezTo>
                    <a:pt x="5" y="17"/>
                    <a:pt x="5" y="17"/>
                    <a:pt x="5" y="17"/>
                  </a:cubicBezTo>
                  <a:cubicBezTo>
                    <a:pt x="5" y="17"/>
                    <a:pt x="5" y="17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7" y="15"/>
                    <a:pt x="7" y="15"/>
                    <a:pt x="7" y="15"/>
                  </a:cubicBezTo>
                  <a:cubicBezTo>
                    <a:pt x="7" y="15"/>
                    <a:pt x="7" y="15"/>
                    <a:pt x="7" y="15"/>
                  </a:cubicBezTo>
                  <a:cubicBezTo>
                    <a:pt x="7" y="15"/>
                    <a:pt x="7" y="15"/>
                    <a:pt x="7" y="15"/>
                  </a:cubicBezTo>
                  <a:cubicBezTo>
                    <a:pt x="7" y="15"/>
                    <a:pt x="8" y="15"/>
                    <a:pt x="8" y="15"/>
                  </a:cubicBezTo>
                  <a:cubicBezTo>
                    <a:pt x="8" y="15"/>
                    <a:pt x="8" y="15"/>
                    <a:pt x="8" y="15"/>
                  </a:cubicBezTo>
                  <a:cubicBezTo>
                    <a:pt x="8" y="15"/>
                    <a:pt x="8" y="15"/>
                    <a:pt x="8" y="15"/>
                  </a:cubicBezTo>
                  <a:cubicBezTo>
                    <a:pt x="8" y="15"/>
                    <a:pt x="8" y="15"/>
                    <a:pt x="8" y="15"/>
                  </a:cubicBezTo>
                  <a:cubicBezTo>
                    <a:pt x="8" y="15"/>
                    <a:pt x="8" y="16"/>
                    <a:pt x="8" y="16"/>
                  </a:cubicBezTo>
                  <a:cubicBezTo>
                    <a:pt x="8" y="16"/>
                    <a:pt x="8" y="16"/>
                    <a:pt x="8" y="16"/>
                  </a:cubicBezTo>
                  <a:cubicBezTo>
                    <a:pt x="8" y="16"/>
                    <a:pt x="8" y="16"/>
                    <a:pt x="8" y="16"/>
                  </a:cubicBezTo>
                  <a:cubicBezTo>
                    <a:pt x="8" y="16"/>
                    <a:pt x="8" y="16"/>
                    <a:pt x="8" y="16"/>
                  </a:cubicBezTo>
                  <a:cubicBezTo>
                    <a:pt x="8" y="16"/>
                    <a:pt x="8" y="16"/>
                    <a:pt x="8" y="16"/>
                  </a:cubicBezTo>
                  <a:cubicBezTo>
                    <a:pt x="8" y="16"/>
                    <a:pt x="8" y="16"/>
                    <a:pt x="8" y="16"/>
                  </a:cubicBezTo>
                  <a:cubicBezTo>
                    <a:pt x="8" y="16"/>
                    <a:pt x="8" y="17"/>
                    <a:pt x="8" y="17"/>
                  </a:cubicBezTo>
                  <a:cubicBezTo>
                    <a:pt x="8" y="17"/>
                    <a:pt x="8" y="17"/>
                    <a:pt x="8" y="17"/>
                  </a:cubicBezTo>
                  <a:cubicBezTo>
                    <a:pt x="8" y="17"/>
                    <a:pt x="8" y="17"/>
                    <a:pt x="8" y="17"/>
                  </a:cubicBezTo>
                  <a:cubicBezTo>
                    <a:pt x="8" y="17"/>
                    <a:pt x="8" y="17"/>
                    <a:pt x="8" y="17"/>
                  </a:cubicBezTo>
                  <a:cubicBezTo>
                    <a:pt x="9" y="17"/>
                    <a:pt x="9" y="16"/>
                    <a:pt x="9" y="16"/>
                  </a:cubicBezTo>
                  <a:cubicBezTo>
                    <a:pt x="9" y="16"/>
                    <a:pt x="9" y="16"/>
                    <a:pt x="9" y="16"/>
                  </a:cubicBezTo>
                  <a:cubicBezTo>
                    <a:pt x="9" y="16"/>
                    <a:pt x="9" y="16"/>
                    <a:pt x="9" y="16"/>
                  </a:cubicBezTo>
                  <a:cubicBezTo>
                    <a:pt x="9" y="16"/>
                    <a:pt x="9" y="16"/>
                    <a:pt x="9" y="16"/>
                  </a:cubicBezTo>
                  <a:cubicBezTo>
                    <a:pt x="9" y="16"/>
                    <a:pt x="9" y="16"/>
                    <a:pt x="9" y="16"/>
                  </a:cubicBezTo>
                  <a:cubicBezTo>
                    <a:pt x="9" y="16"/>
                    <a:pt x="9" y="16"/>
                    <a:pt x="9" y="15"/>
                  </a:cubicBezTo>
                  <a:cubicBezTo>
                    <a:pt x="9" y="15"/>
                    <a:pt x="9" y="15"/>
                    <a:pt x="9" y="15"/>
                  </a:cubicBezTo>
                  <a:cubicBezTo>
                    <a:pt x="9" y="15"/>
                    <a:pt x="9" y="15"/>
                    <a:pt x="9" y="15"/>
                  </a:cubicBezTo>
                  <a:cubicBezTo>
                    <a:pt x="9" y="15"/>
                    <a:pt x="9" y="15"/>
                    <a:pt x="9" y="15"/>
                  </a:cubicBezTo>
                  <a:cubicBezTo>
                    <a:pt x="9" y="15"/>
                    <a:pt x="9" y="15"/>
                    <a:pt x="9" y="15"/>
                  </a:cubicBezTo>
                  <a:cubicBezTo>
                    <a:pt x="9" y="15"/>
                    <a:pt x="9" y="15"/>
                    <a:pt x="9" y="15"/>
                  </a:cubicBezTo>
                  <a:cubicBezTo>
                    <a:pt x="9" y="15"/>
                    <a:pt x="9" y="14"/>
                    <a:pt x="9" y="14"/>
                  </a:cubicBezTo>
                  <a:cubicBezTo>
                    <a:pt x="9" y="14"/>
                    <a:pt x="9" y="14"/>
                    <a:pt x="9" y="14"/>
                  </a:cubicBezTo>
                  <a:cubicBezTo>
                    <a:pt x="9" y="14"/>
                    <a:pt x="9" y="14"/>
                    <a:pt x="9" y="14"/>
                  </a:cubicBezTo>
                  <a:cubicBezTo>
                    <a:pt x="9" y="14"/>
                    <a:pt x="9" y="14"/>
                    <a:pt x="9" y="14"/>
                  </a:cubicBezTo>
                  <a:cubicBezTo>
                    <a:pt x="9" y="14"/>
                    <a:pt x="9" y="14"/>
                    <a:pt x="9" y="14"/>
                  </a:cubicBezTo>
                  <a:cubicBezTo>
                    <a:pt x="9" y="14"/>
                    <a:pt x="9" y="14"/>
                    <a:pt x="9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3"/>
                    <a:pt x="10" y="13"/>
                    <a:pt x="10" y="13"/>
                  </a:cubicBezTo>
                  <a:cubicBezTo>
                    <a:pt x="10" y="13"/>
                    <a:pt x="10" y="13"/>
                    <a:pt x="10" y="13"/>
                  </a:cubicBezTo>
                  <a:cubicBezTo>
                    <a:pt x="10" y="13"/>
                    <a:pt x="10" y="13"/>
                    <a:pt x="10" y="13"/>
                  </a:cubicBezTo>
                  <a:cubicBezTo>
                    <a:pt x="10" y="13"/>
                    <a:pt x="10" y="13"/>
                    <a:pt x="10" y="13"/>
                  </a:cubicBezTo>
                  <a:cubicBezTo>
                    <a:pt x="10" y="13"/>
                    <a:pt x="10" y="13"/>
                    <a:pt x="10" y="13"/>
                  </a:cubicBezTo>
                  <a:cubicBezTo>
                    <a:pt x="10" y="13"/>
                    <a:pt x="11" y="13"/>
                    <a:pt x="11" y="13"/>
                  </a:cubicBezTo>
                  <a:cubicBezTo>
                    <a:pt x="11" y="13"/>
                    <a:pt x="11" y="13"/>
                    <a:pt x="11" y="13"/>
                  </a:cubicBezTo>
                  <a:cubicBezTo>
                    <a:pt x="11" y="13"/>
                    <a:pt x="11" y="13"/>
                    <a:pt x="11" y="13"/>
                  </a:cubicBezTo>
                  <a:cubicBezTo>
                    <a:pt x="11" y="13"/>
                    <a:pt x="11" y="13"/>
                    <a:pt x="11" y="13"/>
                  </a:cubicBezTo>
                  <a:cubicBezTo>
                    <a:pt x="12" y="13"/>
                    <a:pt x="12" y="13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1"/>
                    <a:pt x="12" y="11"/>
                    <a:pt x="12" y="11"/>
                  </a:cubicBezTo>
                  <a:cubicBezTo>
                    <a:pt x="12" y="11"/>
                    <a:pt x="12" y="11"/>
                    <a:pt x="12" y="11"/>
                  </a:cubicBezTo>
                  <a:cubicBezTo>
                    <a:pt x="12" y="11"/>
                    <a:pt x="13" y="11"/>
                    <a:pt x="13" y="11"/>
                  </a:cubicBezTo>
                  <a:cubicBezTo>
                    <a:pt x="13" y="11"/>
                    <a:pt x="13" y="11"/>
                    <a:pt x="13" y="11"/>
                  </a:cubicBezTo>
                  <a:cubicBezTo>
                    <a:pt x="13" y="11"/>
                    <a:pt x="13" y="10"/>
                    <a:pt x="13" y="10"/>
                  </a:cubicBezTo>
                  <a:cubicBezTo>
                    <a:pt x="13" y="10"/>
                    <a:pt x="13" y="10"/>
                    <a:pt x="13" y="10"/>
                  </a:cubicBezTo>
                  <a:cubicBezTo>
                    <a:pt x="13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5" y="10"/>
                    <a:pt x="15" y="10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6" y="9"/>
                    <a:pt x="16" y="9"/>
                    <a:pt x="16" y="9"/>
                  </a:cubicBezTo>
                  <a:cubicBezTo>
                    <a:pt x="16" y="9"/>
                    <a:pt x="16" y="9"/>
                    <a:pt x="16" y="9"/>
                  </a:cubicBezTo>
                  <a:cubicBezTo>
                    <a:pt x="16" y="9"/>
                    <a:pt x="16" y="9"/>
                    <a:pt x="16" y="9"/>
                  </a:cubicBezTo>
                  <a:cubicBezTo>
                    <a:pt x="16" y="9"/>
                    <a:pt x="16" y="9"/>
                    <a:pt x="16" y="9"/>
                  </a:cubicBezTo>
                  <a:cubicBezTo>
                    <a:pt x="16" y="9"/>
                    <a:pt x="16" y="9"/>
                    <a:pt x="16" y="9"/>
                  </a:cubicBezTo>
                  <a:cubicBezTo>
                    <a:pt x="16" y="9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7" y="8"/>
                    <a:pt x="17" y="8"/>
                    <a:pt x="17" y="8"/>
                  </a:cubicBezTo>
                  <a:cubicBezTo>
                    <a:pt x="17" y="8"/>
                    <a:pt x="17" y="8"/>
                    <a:pt x="17" y="8"/>
                  </a:cubicBezTo>
                  <a:cubicBezTo>
                    <a:pt x="17" y="8"/>
                    <a:pt x="17" y="8"/>
                    <a:pt x="17" y="8"/>
                  </a:cubicBezTo>
                  <a:cubicBezTo>
                    <a:pt x="17" y="8"/>
                    <a:pt x="17" y="8"/>
                    <a:pt x="17" y="8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6" y="7"/>
                    <a:pt x="16" y="7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6"/>
                    <a:pt x="19" y="6"/>
                  </a:cubicBezTo>
                  <a:cubicBezTo>
                    <a:pt x="19" y="6"/>
                    <a:pt x="19" y="6"/>
                    <a:pt x="19" y="6"/>
                  </a:cubicBezTo>
                  <a:cubicBezTo>
                    <a:pt x="19" y="6"/>
                    <a:pt x="19" y="6"/>
                    <a:pt x="19" y="6"/>
                  </a:cubicBezTo>
                  <a:cubicBezTo>
                    <a:pt x="19" y="6"/>
                    <a:pt x="19" y="6"/>
                    <a:pt x="19" y="6"/>
                  </a:cubicBezTo>
                  <a:cubicBezTo>
                    <a:pt x="19" y="6"/>
                    <a:pt x="19" y="6"/>
                    <a:pt x="19" y="6"/>
                  </a:cubicBezTo>
                  <a:cubicBezTo>
                    <a:pt x="19" y="6"/>
                    <a:pt x="20" y="6"/>
                    <a:pt x="20" y="6"/>
                  </a:cubicBezTo>
                  <a:cubicBezTo>
                    <a:pt x="20" y="6"/>
                    <a:pt x="20" y="6"/>
                    <a:pt x="20" y="6"/>
                  </a:cubicBezTo>
                  <a:cubicBezTo>
                    <a:pt x="20" y="6"/>
                    <a:pt x="20" y="6"/>
                    <a:pt x="20" y="6"/>
                  </a:cubicBezTo>
                  <a:cubicBezTo>
                    <a:pt x="20" y="6"/>
                    <a:pt x="20" y="6"/>
                    <a:pt x="20" y="6"/>
                  </a:cubicBezTo>
                  <a:cubicBezTo>
                    <a:pt x="20" y="6"/>
                    <a:pt x="20" y="6"/>
                    <a:pt x="20" y="6"/>
                  </a:cubicBezTo>
                  <a:cubicBezTo>
                    <a:pt x="20" y="6"/>
                    <a:pt x="20" y="6"/>
                    <a:pt x="20" y="6"/>
                  </a:cubicBezTo>
                  <a:cubicBezTo>
                    <a:pt x="21" y="6"/>
                    <a:pt x="21" y="6"/>
                    <a:pt x="21" y="6"/>
                  </a:cubicBezTo>
                  <a:cubicBezTo>
                    <a:pt x="21" y="6"/>
                    <a:pt x="21" y="6"/>
                    <a:pt x="21" y="6"/>
                  </a:cubicBezTo>
                  <a:cubicBezTo>
                    <a:pt x="21" y="6"/>
                    <a:pt x="21" y="5"/>
                    <a:pt x="21" y="5"/>
                  </a:cubicBezTo>
                  <a:cubicBezTo>
                    <a:pt x="20" y="5"/>
                    <a:pt x="20" y="5"/>
                    <a:pt x="20" y="5"/>
                  </a:cubicBezTo>
                  <a:cubicBezTo>
                    <a:pt x="20" y="5"/>
                    <a:pt x="20" y="5"/>
                    <a:pt x="20" y="5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19" y="4"/>
                    <a:pt x="19" y="4"/>
                  </a:cubicBezTo>
                  <a:cubicBezTo>
                    <a:pt x="19" y="4"/>
                    <a:pt x="19" y="4"/>
                    <a:pt x="19" y="4"/>
                  </a:cubicBezTo>
                  <a:cubicBezTo>
                    <a:pt x="19" y="4"/>
                    <a:pt x="19" y="4"/>
                    <a:pt x="19" y="4"/>
                  </a:cubicBezTo>
                  <a:cubicBezTo>
                    <a:pt x="19" y="4"/>
                    <a:pt x="19" y="4"/>
                    <a:pt x="19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19" y="4"/>
                    <a:pt x="19" y="4"/>
                  </a:cubicBezTo>
                  <a:cubicBezTo>
                    <a:pt x="19" y="4"/>
                    <a:pt x="19" y="4"/>
                    <a:pt x="19" y="4"/>
                  </a:cubicBezTo>
                  <a:cubicBezTo>
                    <a:pt x="19" y="4"/>
                    <a:pt x="19" y="4"/>
                    <a:pt x="19" y="4"/>
                  </a:cubicBezTo>
                  <a:cubicBezTo>
                    <a:pt x="18" y="4"/>
                    <a:pt x="18" y="4"/>
                    <a:pt x="18" y="4"/>
                  </a:cubicBezTo>
                  <a:cubicBezTo>
                    <a:pt x="18" y="4"/>
                    <a:pt x="18" y="4"/>
                    <a:pt x="18" y="4"/>
                  </a:cubicBezTo>
                  <a:cubicBezTo>
                    <a:pt x="18" y="4"/>
                    <a:pt x="18" y="4"/>
                    <a:pt x="18" y="4"/>
                  </a:cubicBezTo>
                  <a:cubicBezTo>
                    <a:pt x="18" y="4"/>
                    <a:pt x="18" y="4"/>
                    <a:pt x="18" y="4"/>
                  </a:cubicBezTo>
                  <a:cubicBezTo>
                    <a:pt x="17" y="4"/>
                    <a:pt x="17" y="4"/>
                    <a:pt x="17" y="4"/>
                  </a:cubicBezTo>
                  <a:cubicBezTo>
                    <a:pt x="17" y="4"/>
                    <a:pt x="17" y="4"/>
                    <a:pt x="17" y="4"/>
                  </a:cubicBezTo>
                  <a:cubicBezTo>
                    <a:pt x="17" y="4"/>
                    <a:pt x="17" y="4"/>
                    <a:pt x="17" y="4"/>
                  </a:cubicBezTo>
                  <a:cubicBezTo>
                    <a:pt x="17" y="4"/>
                    <a:pt x="17" y="4"/>
                    <a:pt x="17" y="4"/>
                  </a:cubicBezTo>
                  <a:cubicBezTo>
                    <a:pt x="17" y="4"/>
                    <a:pt x="17" y="4"/>
                    <a:pt x="17" y="4"/>
                  </a:cubicBezTo>
                  <a:cubicBezTo>
                    <a:pt x="17" y="5"/>
                    <a:pt x="17" y="5"/>
                    <a:pt x="17" y="5"/>
                  </a:cubicBezTo>
                  <a:cubicBezTo>
                    <a:pt x="17" y="5"/>
                    <a:pt x="17" y="5"/>
                    <a:pt x="17" y="5"/>
                  </a:cubicBezTo>
                  <a:cubicBezTo>
                    <a:pt x="16" y="5"/>
                    <a:pt x="16" y="5"/>
                    <a:pt x="16" y="5"/>
                  </a:cubicBezTo>
                  <a:cubicBezTo>
                    <a:pt x="16" y="5"/>
                    <a:pt x="16" y="5"/>
                    <a:pt x="16" y="5"/>
                  </a:cubicBezTo>
                  <a:cubicBezTo>
                    <a:pt x="16" y="5"/>
                    <a:pt x="16" y="5"/>
                    <a:pt x="16" y="5"/>
                  </a:cubicBezTo>
                  <a:cubicBezTo>
                    <a:pt x="16" y="5"/>
                    <a:pt x="16" y="5"/>
                    <a:pt x="16" y="5"/>
                  </a:cubicBezTo>
                  <a:cubicBezTo>
                    <a:pt x="16" y="5"/>
                    <a:pt x="16" y="5"/>
                    <a:pt x="16" y="5"/>
                  </a:cubicBezTo>
                  <a:cubicBezTo>
                    <a:pt x="16" y="5"/>
                    <a:pt x="16" y="5"/>
                    <a:pt x="16" y="6"/>
                  </a:cubicBezTo>
                  <a:cubicBezTo>
                    <a:pt x="16" y="6"/>
                    <a:pt x="16" y="6"/>
                    <a:pt x="16" y="6"/>
                  </a:cubicBezTo>
                  <a:cubicBezTo>
                    <a:pt x="16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6" y="5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7" y="4"/>
                    <a:pt x="17" y="4"/>
                  </a:cubicBezTo>
                  <a:cubicBezTo>
                    <a:pt x="17" y="4"/>
                    <a:pt x="17" y="4"/>
                    <a:pt x="17" y="3"/>
                  </a:cubicBezTo>
                  <a:cubicBezTo>
                    <a:pt x="17" y="3"/>
                    <a:pt x="17" y="3"/>
                    <a:pt x="17" y="3"/>
                  </a:cubicBezTo>
                  <a:cubicBezTo>
                    <a:pt x="17" y="3"/>
                    <a:pt x="17" y="3"/>
                    <a:pt x="17" y="3"/>
                  </a:cubicBezTo>
                  <a:cubicBezTo>
                    <a:pt x="17" y="3"/>
                    <a:pt x="17" y="3"/>
                    <a:pt x="17" y="3"/>
                  </a:cubicBezTo>
                  <a:cubicBezTo>
                    <a:pt x="17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2"/>
                  </a:cubicBezTo>
                  <a:cubicBezTo>
                    <a:pt x="18" y="2"/>
                    <a:pt x="18" y="2"/>
                    <a:pt x="18" y="2"/>
                  </a:cubicBezTo>
                  <a:cubicBezTo>
                    <a:pt x="20" y="2"/>
                    <a:pt x="22" y="1"/>
                    <a:pt x="24" y="1"/>
                  </a:cubicBezTo>
                  <a:cubicBezTo>
                    <a:pt x="24" y="1"/>
                    <a:pt x="24" y="1"/>
                    <a:pt x="24" y="1"/>
                  </a:cubicBezTo>
                  <a:cubicBezTo>
                    <a:pt x="24" y="1"/>
                    <a:pt x="24" y="1"/>
                    <a:pt x="24" y="1"/>
                  </a:cubicBezTo>
                  <a:cubicBezTo>
                    <a:pt x="24" y="1"/>
                    <a:pt x="24" y="1"/>
                    <a:pt x="24" y="1"/>
                  </a:cubicBezTo>
                  <a:cubicBezTo>
                    <a:pt x="24" y="1"/>
                    <a:pt x="24" y="1"/>
                    <a:pt x="24" y="1"/>
                  </a:cubicBezTo>
                  <a:cubicBezTo>
                    <a:pt x="24" y="1"/>
                    <a:pt x="24" y="2"/>
                    <a:pt x="24" y="2"/>
                  </a:cubicBezTo>
                  <a:cubicBezTo>
                    <a:pt x="24" y="2"/>
                    <a:pt x="24" y="2"/>
                    <a:pt x="24" y="2"/>
                  </a:cubicBezTo>
                  <a:cubicBezTo>
                    <a:pt x="24" y="2"/>
                    <a:pt x="24" y="2"/>
                    <a:pt x="24" y="2"/>
                  </a:cubicBezTo>
                  <a:cubicBezTo>
                    <a:pt x="24" y="2"/>
                    <a:pt x="24" y="2"/>
                    <a:pt x="24" y="2"/>
                  </a:cubicBezTo>
                  <a:cubicBezTo>
                    <a:pt x="24" y="2"/>
                    <a:pt x="24" y="2"/>
                    <a:pt x="24" y="2"/>
                  </a:cubicBezTo>
                  <a:cubicBezTo>
                    <a:pt x="24" y="2"/>
                    <a:pt x="24" y="3"/>
                    <a:pt x="24" y="3"/>
                  </a:cubicBezTo>
                  <a:cubicBezTo>
                    <a:pt x="24" y="3"/>
                    <a:pt x="24" y="3"/>
                    <a:pt x="24" y="3"/>
                  </a:cubicBezTo>
                  <a:cubicBezTo>
                    <a:pt x="24" y="3"/>
                    <a:pt x="24" y="3"/>
                    <a:pt x="24" y="3"/>
                  </a:cubicBezTo>
                  <a:cubicBezTo>
                    <a:pt x="24" y="3"/>
                    <a:pt x="24" y="3"/>
                    <a:pt x="24" y="3"/>
                  </a:cubicBezTo>
                  <a:cubicBezTo>
                    <a:pt x="24" y="3"/>
                    <a:pt x="24" y="3"/>
                    <a:pt x="24" y="3"/>
                  </a:cubicBezTo>
                  <a:cubicBezTo>
                    <a:pt x="24" y="3"/>
                    <a:pt x="24" y="4"/>
                    <a:pt x="24" y="4"/>
                  </a:cubicBezTo>
                  <a:cubicBezTo>
                    <a:pt x="24" y="4"/>
                    <a:pt x="24" y="4"/>
                    <a:pt x="24" y="4"/>
                  </a:cubicBezTo>
                  <a:cubicBezTo>
                    <a:pt x="25" y="4"/>
                    <a:pt x="25" y="4"/>
                    <a:pt x="25" y="4"/>
                  </a:cubicBezTo>
                  <a:cubicBezTo>
                    <a:pt x="25" y="4"/>
                    <a:pt x="25" y="4"/>
                    <a:pt x="25" y="4"/>
                  </a:cubicBezTo>
                  <a:cubicBezTo>
                    <a:pt x="25" y="4"/>
                    <a:pt x="25" y="4"/>
                    <a:pt x="26" y="4"/>
                  </a:cubicBezTo>
                  <a:cubicBezTo>
                    <a:pt x="26" y="4"/>
                    <a:pt x="26" y="4"/>
                    <a:pt x="26" y="4"/>
                  </a:cubicBezTo>
                  <a:cubicBezTo>
                    <a:pt x="26" y="4"/>
                    <a:pt x="26" y="4"/>
                    <a:pt x="26" y="4"/>
                  </a:cubicBezTo>
                  <a:cubicBezTo>
                    <a:pt x="26" y="4"/>
                    <a:pt x="26" y="4"/>
                    <a:pt x="26" y="4"/>
                  </a:cubicBezTo>
                  <a:cubicBezTo>
                    <a:pt x="26" y="4"/>
                    <a:pt x="26" y="4"/>
                    <a:pt x="26" y="3"/>
                  </a:cubicBezTo>
                  <a:cubicBezTo>
                    <a:pt x="26" y="3"/>
                    <a:pt x="26" y="3"/>
                    <a:pt x="26" y="3"/>
                  </a:cubicBezTo>
                  <a:cubicBezTo>
                    <a:pt x="26" y="3"/>
                    <a:pt x="26" y="3"/>
                    <a:pt x="26" y="3"/>
                  </a:cubicBezTo>
                  <a:cubicBezTo>
                    <a:pt x="26" y="3"/>
                    <a:pt x="26" y="3"/>
                    <a:pt x="26" y="3"/>
                  </a:cubicBezTo>
                  <a:cubicBezTo>
                    <a:pt x="26" y="3"/>
                    <a:pt x="26" y="3"/>
                    <a:pt x="26" y="3"/>
                  </a:cubicBezTo>
                  <a:cubicBezTo>
                    <a:pt x="26" y="3"/>
                    <a:pt x="27" y="3"/>
                    <a:pt x="27" y="3"/>
                  </a:cubicBezTo>
                  <a:cubicBezTo>
                    <a:pt x="27" y="3"/>
                    <a:pt x="27" y="3"/>
                    <a:pt x="27" y="3"/>
                  </a:cubicBezTo>
                  <a:cubicBezTo>
                    <a:pt x="27" y="3"/>
                    <a:pt x="27" y="3"/>
                    <a:pt x="27" y="3"/>
                  </a:cubicBezTo>
                  <a:cubicBezTo>
                    <a:pt x="27" y="3"/>
                    <a:pt x="27" y="3"/>
                    <a:pt x="27" y="3"/>
                  </a:cubicBezTo>
                  <a:cubicBezTo>
                    <a:pt x="27" y="3"/>
                    <a:pt x="27" y="3"/>
                    <a:pt x="27" y="3"/>
                  </a:cubicBezTo>
                  <a:cubicBezTo>
                    <a:pt x="27" y="3"/>
                    <a:pt x="27" y="3"/>
                    <a:pt x="28" y="3"/>
                  </a:cubicBezTo>
                  <a:cubicBezTo>
                    <a:pt x="28" y="3"/>
                    <a:pt x="28" y="3"/>
                    <a:pt x="28" y="3"/>
                  </a:cubicBezTo>
                  <a:cubicBezTo>
                    <a:pt x="28" y="3"/>
                    <a:pt x="28" y="3"/>
                    <a:pt x="28" y="3"/>
                  </a:cubicBezTo>
                  <a:cubicBezTo>
                    <a:pt x="28" y="3"/>
                    <a:pt x="28" y="2"/>
                    <a:pt x="28" y="2"/>
                  </a:cubicBezTo>
                  <a:cubicBezTo>
                    <a:pt x="28" y="2"/>
                    <a:pt x="28" y="2"/>
                    <a:pt x="28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1"/>
                    <a:pt x="29" y="1"/>
                    <a:pt x="29" y="1"/>
                  </a:cubicBezTo>
                  <a:cubicBezTo>
                    <a:pt x="29" y="1"/>
                    <a:pt x="29" y="1"/>
                    <a:pt x="29" y="1"/>
                  </a:cubicBezTo>
                  <a:cubicBezTo>
                    <a:pt x="29" y="1"/>
                    <a:pt x="29" y="1"/>
                    <a:pt x="29" y="1"/>
                  </a:cubicBezTo>
                  <a:cubicBezTo>
                    <a:pt x="30" y="1"/>
                    <a:pt x="30" y="1"/>
                    <a:pt x="30" y="0"/>
                  </a:cubicBezTo>
                  <a:cubicBezTo>
                    <a:pt x="30" y="0"/>
                    <a:pt x="30" y="0"/>
                    <a:pt x="30" y="0"/>
                  </a:cubicBezTo>
                  <a:cubicBezTo>
                    <a:pt x="33" y="1"/>
                    <a:pt x="37" y="1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1" y="3"/>
                  </a:cubicBezTo>
                  <a:cubicBezTo>
                    <a:pt x="41" y="3"/>
                    <a:pt x="41" y="3"/>
                    <a:pt x="41" y="3"/>
                  </a:cubicBezTo>
                  <a:cubicBezTo>
                    <a:pt x="41" y="3"/>
                    <a:pt x="41" y="4"/>
                    <a:pt x="41" y="4"/>
                  </a:cubicBezTo>
                  <a:cubicBezTo>
                    <a:pt x="41" y="4"/>
                    <a:pt x="41" y="4"/>
                    <a:pt x="41" y="4"/>
                  </a:cubicBezTo>
                  <a:cubicBezTo>
                    <a:pt x="41" y="4"/>
                    <a:pt x="41" y="4"/>
                    <a:pt x="41" y="4"/>
                  </a:cubicBezTo>
                  <a:cubicBezTo>
                    <a:pt x="41" y="4"/>
                    <a:pt x="41" y="4"/>
                    <a:pt x="41" y="4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40" y="4"/>
                    <a:pt x="40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6"/>
                  </a:cubicBezTo>
                  <a:cubicBezTo>
                    <a:pt x="40" y="6"/>
                    <a:pt x="40" y="6"/>
                    <a:pt x="40" y="6"/>
                  </a:cubicBezTo>
                  <a:cubicBezTo>
                    <a:pt x="40" y="6"/>
                    <a:pt x="40" y="6"/>
                    <a:pt x="40" y="6"/>
                  </a:cubicBezTo>
                  <a:cubicBezTo>
                    <a:pt x="40" y="6"/>
                    <a:pt x="40" y="6"/>
                    <a:pt x="40" y="6"/>
                  </a:cubicBezTo>
                  <a:cubicBezTo>
                    <a:pt x="40" y="6"/>
                    <a:pt x="40" y="6"/>
                    <a:pt x="40" y="6"/>
                  </a:cubicBezTo>
                  <a:cubicBezTo>
                    <a:pt x="39" y="6"/>
                    <a:pt x="39" y="6"/>
                    <a:pt x="39" y="6"/>
                  </a:cubicBezTo>
                  <a:cubicBezTo>
                    <a:pt x="39" y="6"/>
                    <a:pt x="39" y="6"/>
                    <a:pt x="39" y="6"/>
                  </a:cubicBezTo>
                  <a:cubicBezTo>
                    <a:pt x="39" y="6"/>
                    <a:pt x="39" y="6"/>
                    <a:pt x="39" y="6"/>
                  </a:cubicBezTo>
                  <a:cubicBezTo>
                    <a:pt x="39" y="6"/>
                    <a:pt x="39" y="6"/>
                    <a:pt x="39" y="6"/>
                  </a:cubicBezTo>
                  <a:cubicBezTo>
                    <a:pt x="39" y="6"/>
                    <a:pt x="39" y="6"/>
                    <a:pt x="39" y="6"/>
                  </a:cubicBezTo>
                  <a:cubicBezTo>
                    <a:pt x="39" y="6"/>
                    <a:pt x="39" y="6"/>
                    <a:pt x="38" y="6"/>
                  </a:cubicBezTo>
                  <a:cubicBezTo>
                    <a:pt x="38" y="6"/>
                    <a:pt x="38" y="6"/>
                    <a:pt x="38" y="6"/>
                  </a:cubicBezTo>
                  <a:cubicBezTo>
                    <a:pt x="38" y="6"/>
                    <a:pt x="38" y="7"/>
                    <a:pt x="38" y="7"/>
                  </a:cubicBezTo>
                  <a:cubicBezTo>
                    <a:pt x="38" y="7"/>
                    <a:pt x="38" y="7"/>
                    <a:pt x="38" y="7"/>
                  </a:cubicBezTo>
                  <a:cubicBezTo>
                    <a:pt x="38" y="7"/>
                    <a:pt x="38" y="7"/>
                    <a:pt x="38" y="7"/>
                  </a:cubicBezTo>
                  <a:cubicBezTo>
                    <a:pt x="37" y="7"/>
                    <a:pt x="37" y="7"/>
                    <a:pt x="37" y="7"/>
                  </a:cubicBezTo>
                  <a:cubicBezTo>
                    <a:pt x="38" y="7"/>
                    <a:pt x="38" y="7"/>
                    <a:pt x="38" y="7"/>
                  </a:cubicBezTo>
                  <a:cubicBezTo>
                    <a:pt x="38" y="8"/>
                    <a:pt x="38" y="8"/>
                    <a:pt x="38" y="8"/>
                  </a:cubicBezTo>
                  <a:cubicBezTo>
                    <a:pt x="39" y="8"/>
                    <a:pt x="39" y="8"/>
                    <a:pt x="39" y="9"/>
                  </a:cubicBezTo>
                  <a:cubicBezTo>
                    <a:pt x="39" y="9"/>
                    <a:pt x="39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1" y="10"/>
                    <a:pt x="41" y="10"/>
                    <a:pt x="41" y="10"/>
                  </a:cubicBezTo>
                  <a:cubicBezTo>
                    <a:pt x="41" y="10"/>
                    <a:pt x="41" y="10"/>
                    <a:pt x="41" y="10"/>
                  </a:cubicBezTo>
                  <a:cubicBezTo>
                    <a:pt x="41" y="10"/>
                    <a:pt x="41" y="10"/>
                    <a:pt x="41" y="10"/>
                  </a:cubicBezTo>
                  <a:cubicBezTo>
                    <a:pt x="41" y="10"/>
                    <a:pt x="41" y="10"/>
                    <a:pt x="41" y="9"/>
                  </a:cubicBezTo>
                  <a:cubicBezTo>
                    <a:pt x="41" y="9"/>
                    <a:pt x="41" y="9"/>
                    <a:pt x="41" y="9"/>
                  </a:cubicBezTo>
                  <a:cubicBezTo>
                    <a:pt x="41" y="9"/>
                    <a:pt x="41" y="9"/>
                    <a:pt x="41" y="9"/>
                  </a:cubicBezTo>
                  <a:cubicBezTo>
                    <a:pt x="41" y="9"/>
                    <a:pt x="42" y="9"/>
                    <a:pt x="42" y="9"/>
                  </a:cubicBezTo>
                  <a:cubicBezTo>
                    <a:pt x="42" y="9"/>
                    <a:pt x="42" y="9"/>
                    <a:pt x="42" y="9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4" y="11"/>
                    <a:pt x="44" y="11"/>
                    <a:pt x="44" y="11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5" y="12"/>
                    <a:pt x="45" y="12"/>
                    <a:pt x="45" y="12"/>
                  </a:cubicBezTo>
                  <a:cubicBezTo>
                    <a:pt x="45" y="12"/>
                    <a:pt x="45" y="12"/>
                    <a:pt x="45" y="12"/>
                  </a:cubicBezTo>
                  <a:cubicBezTo>
                    <a:pt x="45" y="12"/>
                    <a:pt x="45" y="12"/>
                    <a:pt x="45" y="12"/>
                  </a:cubicBezTo>
                  <a:cubicBezTo>
                    <a:pt x="45" y="12"/>
                    <a:pt x="45" y="12"/>
                    <a:pt x="45" y="11"/>
                  </a:cubicBezTo>
                  <a:cubicBezTo>
                    <a:pt x="45" y="11"/>
                    <a:pt x="45" y="11"/>
                    <a:pt x="45" y="11"/>
                  </a:cubicBezTo>
                  <a:cubicBezTo>
                    <a:pt x="45" y="11"/>
                    <a:pt x="45" y="11"/>
                    <a:pt x="45" y="11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1"/>
                    <a:pt x="45" y="11"/>
                    <a:pt x="45" y="11"/>
                  </a:cubicBezTo>
                  <a:cubicBezTo>
                    <a:pt x="45" y="11"/>
                    <a:pt x="45" y="11"/>
                    <a:pt x="45" y="11"/>
                  </a:cubicBezTo>
                  <a:cubicBezTo>
                    <a:pt x="45" y="11"/>
                    <a:pt x="45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0"/>
                    <a:pt x="47" y="10"/>
                    <a:pt x="47" y="10"/>
                  </a:cubicBezTo>
                  <a:cubicBezTo>
                    <a:pt x="47" y="10"/>
                    <a:pt x="46" y="9"/>
                    <a:pt x="46" y="9"/>
                  </a:cubicBezTo>
                  <a:cubicBezTo>
                    <a:pt x="46" y="9"/>
                    <a:pt x="46" y="9"/>
                    <a:pt x="46" y="9"/>
                  </a:cubicBezTo>
                  <a:cubicBezTo>
                    <a:pt x="46" y="9"/>
                    <a:pt x="46" y="9"/>
                    <a:pt x="46" y="9"/>
                  </a:cubicBezTo>
                  <a:cubicBezTo>
                    <a:pt x="46" y="9"/>
                    <a:pt x="46" y="9"/>
                    <a:pt x="46" y="9"/>
                  </a:cubicBezTo>
                  <a:cubicBezTo>
                    <a:pt x="46" y="8"/>
                    <a:pt x="46" y="8"/>
                    <a:pt x="46" y="8"/>
                  </a:cubicBezTo>
                  <a:cubicBezTo>
                    <a:pt x="46" y="8"/>
                    <a:pt x="46" y="8"/>
                    <a:pt x="46" y="8"/>
                  </a:cubicBezTo>
                  <a:cubicBezTo>
                    <a:pt x="46" y="8"/>
                    <a:pt x="46" y="8"/>
                    <a:pt x="46" y="8"/>
                  </a:cubicBezTo>
                  <a:cubicBezTo>
                    <a:pt x="46" y="8"/>
                    <a:pt x="46" y="8"/>
                    <a:pt x="47" y="8"/>
                  </a:cubicBezTo>
                  <a:cubicBezTo>
                    <a:pt x="47" y="8"/>
                    <a:pt x="47" y="9"/>
                    <a:pt x="4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7" y="9"/>
                    <a:pt x="47" y="9"/>
                    <a:pt x="48" y="9"/>
                  </a:cubicBezTo>
                  <a:cubicBezTo>
                    <a:pt x="48" y="9"/>
                    <a:pt x="48" y="9"/>
                    <a:pt x="48" y="9"/>
                  </a:cubicBezTo>
                  <a:cubicBezTo>
                    <a:pt x="48" y="9"/>
                    <a:pt x="48" y="9"/>
                    <a:pt x="48" y="10"/>
                  </a:cubicBezTo>
                  <a:cubicBezTo>
                    <a:pt x="48" y="10"/>
                    <a:pt x="48" y="10"/>
                    <a:pt x="48" y="10"/>
                  </a:cubicBezTo>
                  <a:cubicBezTo>
                    <a:pt x="48" y="10"/>
                    <a:pt x="48" y="10"/>
                    <a:pt x="48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1"/>
                    <a:pt x="47" y="11"/>
                  </a:cubicBezTo>
                  <a:cubicBezTo>
                    <a:pt x="47" y="11"/>
                    <a:pt x="47" y="11"/>
                    <a:pt x="47" y="11"/>
                  </a:cubicBezTo>
                  <a:cubicBezTo>
                    <a:pt x="47" y="11"/>
                    <a:pt x="47" y="11"/>
                    <a:pt x="47" y="11"/>
                  </a:cubicBezTo>
                  <a:cubicBezTo>
                    <a:pt x="48" y="11"/>
                    <a:pt x="48" y="11"/>
                    <a:pt x="48" y="11"/>
                  </a:cubicBezTo>
                  <a:cubicBezTo>
                    <a:pt x="48" y="11"/>
                    <a:pt x="48" y="11"/>
                    <a:pt x="48" y="11"/>
                  </a:cubicBezTo>
                  <a:cubicBezTo>
                    <a:pt x="48" y="11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50" y="12"/>
                    <a:pt x="50" y="12"/>
                  </a:cubicBezTo>
                  <a:cubicBezTo>
                    <a:pt x="50" y="12"/>
                    <a:pt x="50" y="12"/>
                    <a:pt x="50" y="12"/>
                  </a:cubicBezTo>
                  <a:cubicBezTo>
                    <a:pt x="50" y="12"/>
                    <a:pt x="50" y="12"/>
                    <a:pt x="50" y="12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4"/>
                    <a:pt x="50" y="14"/>
                  </a:cubicBezTo>
                  <a:cubicBezTo>
                    <a:pt x="50" y="14"/>
                    <a:pt x="50" y="14"/>
                    <a:pt x="50" y="14"/>
                  </a:cubicBezTo>
                  <a:cubicBezTo>
                    <a:pt x="50" y="14"/>
                    <a:pt x="50" y="14"/>
                    <a:pt x="50" y="14"/>
                  </a:cubicBezTo>
                  <a:cubicBezTo>
                    <a:pt x="50" y="14"/>
                    <a:pt x="50" y="14"/>
                    <a:pt x="50" y="14"/>
                  </a:cubicBezTo>
                  <a:cubicBezTo>
                    <a:pt x="50" y="14"/>
                    <a:pt x="50" y="14"/>
                    <a:pt x="50" y="14"/>
                  </a:cubicBezTo>
                  <a:cubicBezTo>
                    <a:pt x="50" y="14"/>
                    <a:pt x="50" y="14"/>
                    <a:pt x="50" y="14"/>
                  </a:cubicBezTo>
                  <a:cubicBezTo>
                    <a:pt x="50" y="14"/>
                    <a:pt x="49" y="14"/>
                    <a:pt x="49" y="14"/>
                  </a:cubicBezTo>
                  <a:cubicBezTo>
                    <a:pt x="49" y="14"/>
                    <a:pt x="49" y="14"/>
                    <a:pt x="49" y="14"/>
                  </a:cubicBezTo>
                  <a:cubicBezTo>
                    <a:pt x="49" y="14"/>
                    <a:pt x="49" y="14"/>
                    <a:pt x="49" y="14"/>
                  </a:cubicBezTo>
                  <a:cubicBezTo>
                    <a:pt x="49" y="14"/>
                    <a:pt x="49" y="14"/>
                    <a:pt x="49" y="14"/>
                  </a:cubicBezTo>
                  <a:cubicBezTo>
                    <a:pt x="49" y="14"/>
                    <a:pt x="49" y="14"/>
                    <a:pt x="49" y="14"/>
                  </a:cubicBezTo>
                  <a:cubicBezTo>
                    <a:pt x="49" y="14"/>
                    <a:pt x="49" y="14"/>
                    <a:pt x="49" y="14"/>
                  </a:cubicBezTo>
                  <a:cubicBezTo>
                    <a:pt x="49" y="14"/>
                    <a:pt x="48" y="14"/>
                    <a:pt x="48" y="14"/>
                  </a:cubicBezTo>
                  <a:cubicBezTo>
                    <a:pt x="48" y="14"/>
                    <a:pt x="48" y="14"/>
                    <a:pt x="48" y="14"/>
                  </a:cubicBezTo>
                  <a:cubicBezTo>
                    <a:pt x="48" y="14"/>
                    <a:pt x="48" y="14"/>
                    <a:pt x="48" y="14"/>
                  </a:cubicBezTo>
                  <a:cubicBezTo>
                    <a:pt x="48" y="14"/>
                    <a:pt x="48" y="14"/>
                    <a:pt x="48" y="14"/>
                  </a:cubicBezTo>
                  <a:cubicBezTo>
                    <a:pt x="48" y="14"/>
                    <a:pt x="48" y="14"/>
                    <a:pt x="48" y="13"/>
                  </a:cubicBezTo>
                  <a:cubicBezTo>
                    <a:pt x="48" y="13"/>
                    <a:pt x="48" y="13"/>
                    <a:pt x="48" y="13"/>
                  </a:cubicBezTo>
                  <a:cubicBezTo>
                    <a:pt x="48" y="13"/>
                    <a:pt x="48" y="13"/>
                    <a:pt x="48" y="13"/>
                  </a:cubicBezTo>
                  <a:cubicBezTo>
                    <a:pt x="48" y="14"/>
                    <a:pt x="48" y="14"/>
                    <a:pt x="48" y="14"/>
                  </a:cubicBezTo>
                  <a:cubicBezTo>
                    <a:pt x="48" y="14"/>
                    <a:pt x="48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3"/>
                    <a:pt x="46" y="13"/>
                    <a:pt x="46" y="13"/>
                  </a:cubicBezTo>
                  <a:cubicBezTo>
                    <a:pt x="46" y="13"/>
                    <a:pt x="46" y="13"/>
                    <a:pt x="46" y="13"/>
                  </a:cubicBezTo>
                  <a:cubicBezTo>
                    <a:pt x="46" y="13"/>
                    <a:pt x="46" y="13"/>
                    <a:pt x="46" y="13"/>
                  </a:cubicBezTo>
                  <a:cubicBezTo>
                    <a:pt x="46" y="13"/>
                    <a:pt x="46" y="13"/>
                    <a:pt x="46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3" y="12"/>
                    <a:pt x="43" y="12"/>
                  </a:cubicBezTo>
                  <a:cubicBezTo>
                    <a:pt x="43" y="12"/>
                    <a:pt x="43" y="12"/>
                    <a:pt x="43" y="12"/>
                  </a:cubicBezTo>
                  <a:cubicBezTo>
                    <a:pt x="43" y="12"/>
                    <a:pt x="43" y="12"/>
                    <a:pt x="43" y="11"/>
                  </a:cubicBezTo>
                  <a:cubicBezTo>
                    <a:pt x="43" y="11"/>
                    <a:pt x="43" y="11"/>
                    <a:pt x="43" y="11"/>
                  </a:cubicBezTo>
                  <a:cubicBezTo>
                    <a:pt x="43" y="11"/>
                    <a:pt x="43" y="11"/>
                    <a:pt x="43" y="11"/>
                  </a:cubicBezTo>
                  <a:cubicBezTo>
                    <a:pt x="43" y="11"/>
                    <a:pt x="43" y="11"/>
                    <a:pt x="43" y="12"/>
                  </a:cubicBezTo>
                  <a:cubicBezTo>
                    <a:pt x="42" y="12"/>
                    <a:pt x="42" y="12"/>
                    <a:pt x="42" y="12"/>
                  </a:cubicBezTo>
                  <a:cubicBezTo>
                    <a:pt x="42" y="12"/>
                    <a:pt x="42" y="12"/>
                    <a:pt x="42" y="12"/>
                  </a:cubicBezTo>
                  <a:cubicBezTo>
                    <a:pt x="42" y="12"/>
                    <a:pt x="42" y="12"/>
                    <a:pt x="42" y="12"/>
                  </a:cubicBezTo>
                  <a:cubicBezTo>
                    <a:pt x="42" y="12"/>
                    <a:pt x="42" y="12"/>
                    <a:pt x="42" y="12"/>
                  </a:cubicBezTo>
                  <a:cubicBezTo>
                    <a:pt x="41" y="12"/>
                    <a:pt x="41" y="12"/>
                    <a:pt x="41" y="12"/>
                  </a:cubicBezTo>
                  <a:cubicBezTo>
                    <a:pt x="41" y="12"/>
                    <a:pt x="41" y="12"/>
                    <a:pt x="41" y="12"/>
                  </a:cubicBezTo>
                  <a:cubicBezTo>
                    <a:pt x="41" y="12"/>
                    <a:pt x="41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8" y="12"/>
                    <a:pt x="38" y="12"/>
                  </a:cubicBezTo>
                  <a:cubicBezTo>
                    <a:pt x="38" y="12"/>
                    <a:pt x="38" y="12"/>
                    <a:pt x="38" y="12"/>
                  </a:cubicBezTo>
                  <a:cubicBezTo>
                    <a:pt x="38" y="12"/>
                    <a:pt x="38" y="12"/>
                    <a:pt x="38" y="13"/>
                  </a:cubicBezTo>
                  <a:cubicBezTo>
                    <a:pt x="38" y="13"/>
                    <a:pt x="38" y="13"/>
                    <a:pt x="38" y="13"/>
                  </a:cubicBezTo>
                  <a:cubicBezTo>
                    <a:pt x="38" y="13"/>
                    <a:pt x="38" y="13"/>
                    <a:pt x="38" y="13"/>
                  </a:cubicBezTo>
                  <a:cubicBezTo>
                    <a:pt x="38" y="13"/>
                    <a:pt x="38" y="13"/>
                    <a:pt x="37" y="13"/>
                  </a:cubicBezTo>
                  <a:cubicBezTo>
                    <a:pt x="37" y="13"/>
                    <a:pt x="37" y="13"/>
                    <a:pt x="37" y="13"/>
                  </a:cubicBezTo>
                  <a:cubicBezTo>
                    <a:pt x="37" y="13"/>
                    <a:pt x="37" y="13"/>
                    <a:pt x="37" y="13"/>
                  </a:cubicBezTo>
                  <a:cubicBezTo>
                    <a:pt x="37" y="13"/>
                    <a:pt x="37" y="13"/>
                    <a:pt x="37" y="13"/>
                  </a:cubicBezTo>
                  <a:cubicBezTo>
                    <a:pt x="37" y="13"/>
                    <a:pt x="37" y="13"/>
                    <a:pt x="37" y="13"/>
                  </a:cubicBezTo>
                  <a:cubicBezTo>
                    <a:pt x="37" y="13"/>
                    <a:pt x="37" y="13"/>
                    <a:pt x="37" y="13"/>
                  </a:cubicBezTo>
                  <a:cubicBezTo>
                    <a:pt x="37" y="13"/>
                    <a:pt x="37" y="14"/>
                    <a:pt x="37" y="14"/>
                  </a:cubicBezTo>
                  <a:cubicBezTo>
                    <a:pt x="37" y="14"/>
                    <a:pt x="37" y="14"/>
                    <a:pt x="37" y="14"/>
                  </a:cubicBezTo>
                  <a:cubicBezTo>
                    <a:pt x="37" y="14"/>
                    <a:pt x="37" y="14"/>
                    <a:pt x="37" y="14"/>
                  </a:cubicBezTo>
                  <a:cubicBezTo>
                    <a:pt x="37" y="14"/>
                    <a:pt x="37" y="14"/>
                    <a:pt x="37" y="14"/>
                  </a:cubicBezTo>
                  <a:cubicBezTo>
                    <a:pt x="37" y="14"/>
                    <a:pt x="37" y="14"/>
                    <a:pt x="37" y="14"/>
                  </a:cubicBezTo>
                  <a:cubicBezTo>
                    <a:pt x="37" y="15"/>
                    <a:pt x="37" y="15"/>
                    <a:pt x="37" y="15"/>
                  </a:cubicBezTo>
                  <a:cubicBezTo>
                    <a:pt x="37" y="15"/>
                    <a:pt x="37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5" y="15"/>
                  </a:cubicBezTo>
                  <a:cubicBezTo>
                    <a:pt x="35" y="15"/>
                    <a:pt x="35" y="15"/>
                    <a:pt x="35" y="15"/>
                  </a:cubicBezTo>
                  <a:cubicBezTo>
                    <a:pt x="35" y="16"/>
                    <a:pt x="35" y="16"/>
                    <a:pt x="35" y="16"/>
                  </a:cubicBezTo>
                  <a:cubicBezTo>
                    <a:pt x="35" y="16"/>
                    <a:pt x="35" y="16"/>
                    <a:pt x="35" y="16"/>
                  </a:cubicBezTo>
                  <a:cubicBezTo>
                    <a:pt x="35" y="16"/>
                    <a:pt x="35" y="16"/>
                    <a:pt x="35" y="16"/>
                  </a:cubicBezTo>
                  <a:cubicBezTo>
                    <a:pt x="35" y="16"/>
                    <a:pt x="35" y="16"/>
                    <a:pt x="35" y="16"/>
                  </a:cubicBezTo>
                  <a:cubicBezTo>
                    <a:pt x="35" y="16"/>
                    <a:pt x="35" y="16"/>
                    <a:pt x="35" y="16"/>
                  </a:cubicBezTo>
                  <a:cubicBezTo>
                    <a:pt x="35" y="17"/>
                    <a:pt x="35" y="17"/>
                    <a:pt x="35" y="17"/>
                  </a:cubicBezTo>
                  <a:cubicBezTo>
                    <a:pt x="35" y="17"/>
                    <a:pt x="35" y="17"/>
                    <a:pt x="35" y="17"/>
                  </a:cubicBezTo>
                  <a:cubicBezTo>
                    <a:pt x="35" y="17"/>
                    <a:pt x="35" y="17"/>
                    <a:pt x="35" y="17"/>
                  </a:cubicBezTo>
                  <a:cubicBezTo>
                    <a:pt x="34" y="17"/>
                    <a:pt x="34" y="17"/>
                    <a:pt x="34" y="17"/>
                  </a:cubicBezTo>
                  <a:cubicBezTo>
                    <a:pt x="34" y="18"/>
                    <a:pt x="34" y="18"/>
                    <a:pt x="34" y="18"/>
                  </a:cubicBezTo>
                  <a:cubicBezTo>
                    <a:pt x="34" y="18"/>
                    <a:pt x="34" y="18"/>
                    <a:pt x="34" y="18"/>
                  </a:cubicBezTo>
                  <a:cubicBezTo>
                    <a:pt x="34" y="18"/>
                    <a:pt x="34" y="18"/>
                    <a:pt x="34" y="18"/>
                  </a:cubicBezTo>
                  <a:cubicBezTo>
                    <a:pt x="34" y="18"/>
                    <a:pt x="34" y="18"/>
                    <a:pt x="34" y="18"/>
                  </a:cubicBezTo>
                  <a:cubicBezTo>
                    <a:pt x="34" y="18"/>
                    <a:pt x="34" y="18"/>
                    <a:pt x="34" y="18"/>
                  </a:cubicBezTo>
                  <a:cubicBezTo>
                    <a:pt x="34" y="19"/>
                    <a:pt x="34" y="19"/>
                    <a:pt x="34" y="19"/>
                  </a:cubicBezTo>
                  <a:cubicBezTo>
                    <a:pt x="34" y="19"/>
                    <a:pt x="34" y="19"/>
                    <a:pt x="34" y="19"/>
                  </a:cubicBezTo>
                  <a:cubicBezTo>
                    <a:pt x="34" y="19"/>
                    <a:pt x="34" y="19"/>
                    <a:pt x="34" y="19"/>
                  </a:cubicBezTo>
                  <a:cubicBezTo>
                    <a:pt x="34" y="19"/>
                    <a:pt x="34" y="19"/>
                    <a:pt x="34" y="19"/>
                  </a:cubicBezTo>
                  <a:cubicBezTo>
                    <a:pt x="34" y="19"/>
                    <a:pt x="34" y="20"/>
                    <a:pt x="34" y="20"/>
                  </a:cubicBezTo>
                  <a:cubicBezTo>
                    <a:pt x="34" y="20"/>
                    <a:pt x="34" y="20"/>
                    <a:pt x="34" y="20"/>
                  </a:cubicBezTo>
                  <a:cubicBezTo>
                    <a:pt x="34" y="20"/>
                    <a:pt x="34" y="20"/>
                    <a:pt x="34" y="20"/>
                  </a:cubicBezTo>
                  <a:cubicBezTo>
                    <a:pt x="34" y="20"/>
                    <a:pt x="34" y="20"/>
                    <a:pt x="34" y="20"/>
                  </a:cubicBezTo>
                  <a:cubicBezTo>
                    <a:pt x="34" y="20"/>
                    <a:pt x="34" y="20"/>
                    <a:pt x="34" y="20"/>
                  </a:cubicBezTo>
                  <a:cubicBezTo>
                    <a:pt x="34" y="20"/>
                    <a:pt x="34" y="20"/>
                    <a:pt x="35" y="20"/>
                  </a:cubicBezTo>
                  <a:cubicBezTo>
                    <a:pt x="35" y="20"/>
                    <a:pt x="35" y="20"/>
                    <a:pt x="35" y="20"/>
                  </a:cubicBezTo>
                  <a:cubicBezTo>
                    <a:pt x="35" y="20"/>
                    <a:pt x="35" y="20"/>
                    <a:pt x="35" y="20"/>
                  </a:cubicBezTo>
                  <a:cubicBezTo>
                    <a:pt x="35" y="20"/>
                    <a:pt x="35" y="20"/>
                    <a:pt x="35" y="20"/>
                  </a:cubicBezTo>
                  <a:cubicBezTo>
                    <a:pt x="35" y="21"/>
                    <a:pt x="35" y="21"/>
                    <a:pt x="35" y="21"/>
                  </a:cubicBezTo>
                  <a:cubicBezTo>
                    <a:pt x="35" y="21"/>
                    <a:pt x="34" y="21"/>
                    <a:pt x="34" y="21"/>
                  </a:cubicBezTo>
                  <a:cubicBezTo>
                    <a:pt x="34" y="21"/>
                    <a:pt x="34" y="21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5" y="22"/>
                  </a:cubicBezTo>
                  <a:cubicBezTo>
                    <a:pt x="35" y="22"/>
                    <a:pt x="35" y="22"/>
                    <a:pt x="35" y="23"/>
                  </a:cubicBezTo>
                  <a:cubicBezTo>
                    <a:pt x="35" y="23"/>
                    <a:pt x="35" y="23"/>
                    <a:pt x="35" y="23"/>
                  </a:cubicBezTo>
                  <a:cubicBezTo>
                    <a:pt x="35" y="23"/>
                    <a:pt x="35" y="23"/>
                    <a:pt x="35" y="23"/>
                  </a:cubicBezTo>
                  <a:cubicBezTo>
                    <a:pt x="35" y="23"/>
                    <a:pt x="35" y="23"/>
                    <a:pt x="35" y="23"/>
                  </a:cubicBezTo>
                  <a:cubicBezTo>
                    <a:pt x="35" y="23"/>
                    <a:pt x="35" y="23"/>
                    <a:pt x="35" y="23"/>
                  </a:cubicBezTo>
                  <a:cubicBezTo>
                    <a:pt x="35" y="23"/>
                    <a:pt x="35" y="23"/>
                    <a:pt x="35" y="23"/>
                  </a:cubicBezTo>
                  <a:cubicBezTo>
                    <a:pt x="35" y="23"/>
                    <a:pt x="36" y="23"/>
                    <a:pt x="36" y="24"/>
                  </a:cubicBezTo>
                  <a:cubicBezTo>
                    <a:pt x="36" y="24"/>
                    <a:pt x="36" y="24"/>
                    <a:pt x="36" y="24"/>
                  </a:cubicBezTo>
                  <a:cubicBezTo>
                    <a:pt x="36" y="24"/>
                    <a:pt x="36" y="25"/>
                    <a:pt x="36" y="25"/>
                  </a:cubicBezTo>
                  <a:cubicBezTo>
                    <a:pt x="36" y="25"/>
                    <a:pt x="36" y="25"/>
                    <a:pt x="36" y="25"/>
                  </a:cubicBezTo>
                  <a:cubicBezTo>
                    <a:pt x="36" y="25"/>
                    <a:pt x="36" y="25"/>
                    <a:pt x="36" y="25"/>
                  </a:cubicBezTo>
                  <a:cubicBezTo>
                    <a:pt x="36" y="25"/>
                    <a:pt x="36" y="25"/>
                    <a:pt x="36" y="25"/>
                  </a:cubicBezTo>
                  <a:cubicBezTo>
                    <a:pt x="36" y="25"/>
                    <a:pt x="36" y="25"/>
                    <a:pt x="36" y="25"/>
                  </a:cubicBezTo>
                  <a:cubicBezTo>
                    <a:pt x="36" y="25"/>
                    <a:pt x="36" y="25"/>
                    <a:pt x="36" y="25"/>
                  </a:cubicBezTo>
                  <a:cubicBezTo>
                    <a:pt x="37" y="25"/>
                    <a:pt x="37" y="25"/>
                    <a:pt x="37" y="25"/>
                  </a:cubicBezTo>
                  <a:cubicBezTo>
                    <a:pt x="37" y="25"/>
                    <a:pt x="37" y="25"/>
                    <a:pt x="37" y="25"/>
                  </a:cubicBezTo>
                  <a:cubicBezTo>
                    <a:pt x="37" y="25"/>
                    <a:pt x="37" y="26"/>
                    <a:pt x="37" y="26"/>
                  </a:cubicBezTo>
                  <a:cubicBezTo>
                    <a:pt x="37" y="26"/>
                    <a:pt x="37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1" y="2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6"/>
                    <a:pt x="42" y="26"/>
                    <a:pt x="43" y="26"/>
                  </a:cubicBezTo>
                  <a:cubicBezTo>
                    <a:pt x="43" y="26"/>
                    <a:pt x="43" y="26"/>
                    <a:pt x="43" y="26"/>
                  </a:cubicBezTo>
                  <a:cubicBezTo>
                    <a:pt x="43" y="26"/>
                    <a:pt x="43" y="26"/>
                    <a:pt x="43" y="26"/>
                  </a:cubicBezTo>
                  <a:cubicBezTo>
                    <a:pt x="43" y="26"/>
                    <a:pt x="43" y="26"/>
                    <a:pt x="43" y="26"/>
                  </a:cubicBezTo>
                  <a:cubicBezTo>
                    <a:pt x="43" y="26"/>
                    <a:pt x="43" y="26"/>
                    <a:pt x="43" y="26"/>
                  </a:cubicBezTo>
                  <a:cubicBezTo>
                    <a:pt x="44" y="26"/>
                    <a:pt x="44" y="26"/>
                    <a:pt x="44" y="26"/>
                  </a:cubicBezTo>
                  <a:cubicBezTo>
                    <a:pt x="44" y="26"/>
                    <a:pt x="44" y="26"/>
                    <a:pt x="44" y="26"/>
                  </a:cubicBezTo>
                  <a:cubicBezTo>
                    <a:pt x="44" y="26"/>
                    <a:pt x="44" y="26"/>
                    <a:pt x="44" y="26"/>
                  </a:cubicBezTo>
                  <a:cubicBezTo>
                    <a:pt x="45" y="26"/>
                    <a:pt x="45" y="26"/>
                    <a:pt x="45" y="26"/>
                  </a:cubicBezTo>
                  <a:cubicBezTo>
                    <a:pt x="45" y="26"/>
                    <a:pt x="45" y="26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6" y="27"/>
                    <a:pt x="46" y="27"/>
                    <a:pt x="46" y="27"/>
                  </a:cubicBezTo>
                  <a:cubicBezTo>
                    <a:pt x="46" y="27"/>
                    <a:pt x="46" y="27"/>
                    <a:pt x="46" y="27"/>
                  </a:cubicBezTo>
                  <a:cubicBezTo>
                    <a:pt x="46" y="27"/>
                    <a:pt x="46" y="27"/>
                    <a:pt x="46" y="27"/>
                  </a:cubicBezTo>
                  <a:cubicBezTo>
                    <a:pt x="46" y="27"/>
                    <a:pt x="47" y="28"/>
                    <a:pt x="47" y="28"/>
                  </a:cubicBezTo>
                  <a:cubicBezTo>
                    <a:pt x="47" y="28"/>
                    <a:pt x="46" y="28"/>
                    <a:pt x="46" y="28"/>
                  </a:cubicBezTo>
                  <a:cubicBezTo>
                    <a:pt x="46" y="28"/>
                    <a:pt x="46" y="28"/>
                    <a:pt x="46" y="28"/>
                  </a:cubicBezTo>
                  <a:cubicBezTo>
                    <a:pt x="46" y="28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30"/>
                    <a:pt x="46" y="30"/>
                  </a:cubicBezTo>
                  <a:cubicBezTo>
                    <a:pt x="46" y="30"/>
                    <a:pt x="46" y="30"/>
                    <a:pt x="46" y="30"/>
                  </a:cubicBezTo>
                  <a:cubicBezTo>
                    <a:pt x="46" y="30"/>
                    <a:pt x="46" y="30"/>
                    <a:pt x="46" y="30"/>
                  </a:cubicBezTo>
                  <a:cubicBezTo>
                    <a:pt x="46" y="30"/>
                    <a:pt x="47" y="30"/>
                    <a:pt x="47" y="30"/>
                  </a:cubicBezTo>
                  <a:cubicBezTo>
                    <a:pt x="47" y="30"/>
                    <a:pt x="47" y="30"/>
                    <a:pt x="47" y="30"/>
                  </a:cubicBezTo>
                  <a:cubicBezTo>
                    <a:pt x="47" y="30"/>
                    <a:pt x="47" y="30"/>
                    <a:pt x="47" y="30"/>
                  </a:cubicBezTo>
                  <a:cubicBezTo>
                    <a:pt x="47" y="30"/>
                    <a:pt x="47" y="31"/>
                    <a:pt x="47" y="31"/>
                  </a:cubicBezTo>
                  <a:cubicBezTo>
                    <a:pt x="47" y="31"/>
                    <a:pt x="47" y="31"/>
                    <a:pt x="47" y="31"/>
                  </a:cubicBezTo>
                  <a:cubicBezTo>
                    <a:pt x="47" y="31"/>
                    <a:pt x="47" y="31"/>
                    <a:pt x="47" y="31"/>
                  </a:cubicBezTo>
                  <a:cubicBezTo>
                    <a:pt x="47" y="31"/>
                    <a:pt x="47" y="31"/>
                    <a:pt x="47" y="31"/>
                  </a:cubicBezTo>
                  <a:cubicBezTo>
                    <a:pt x="47" y="31"/>
                    <a:pt x="47" y="31"/>
                    <a:pt x="47" y="31"/>
                  </a:cubicBezTo>
                  <a:cubicBezTo>
                    <a:pt x="47" y="32"/>
                    <a:pt x="47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3"/>
                    <a:pt x="48" y="33"/>
                    <a:pt x="48" y="33"/>
                  </a:cubicBezTo>
                  <a:cubicBezTo>
                    <a:pt x="48" y="33"/>
                    <a:pt x="48" y="33"/>
                    <a:pt x="48" y="33"/>
                  </a:cubicBezTo>
                  <a:cubicBezTo>
                    <a:pt x="48" y="33"/>
                    <a:pt x="48" y="34"/>
                    <a:pt x="48" y="34"/>
                  </a:cubicBezTo>
                  <a:cubicBezTo>
                    <a:pt x="48" y="34"/>
                    <a:pt x="48" y="34"/>
                    <a:pt x="48" y="34"/>
                  </a:cubicBezTo>
                  <a:cubicBezTo>
                    <a:pt x="48" y="34"/>
                    <a:pt x="48" y="34"/>
                    <a:pt x="48" y="34"/>
                  </a:cubicBezTo>
                  <a:cubicBezTo>
                    <a:pt x="48" y="34"/>
                    <a:pt x="48" y="34"/>
                    <a:pt x="48" y="34"/>
                  </a:cubicBezTo>
                  <a:cubicBezTo>
                    <a:pt x="48" y="34"/>
                    <a:pt x="48" y="34"/>
                    <a:pt x="48" y="34"/>
                  </a:cubicBezTo>
                  <a:cubicBezTo>
                    <a:pt x="48" y="34"/>
                    <a:pt x="48" y="35"/>
                    <a:pt x="48" y="35"/>
                  </a:cubicBezTo>
                  <a:cubicBezTo>
                    <a:pt x="48" y="35"/>
                    <a:pt x="48" y="35"/>
                    <a:pt x="48" y="35"/>
                  </a:cubicBezTo>
                  <a:cubicBezTo>
                    <a:pt x="48" y="35"/>
                    <a:pt x="48" y="35"/>
                    <a:pt x="48" y="35"/>
                  </a:cubicBezTo>
                  <a:cubicBezTo>
                    <a:pt x="48" y="35"/>
                    <a:pt x="48" y="35"/>
                    <a:pt x="48" y="35"/>
                  </a:cubicBezTo>
                  <a:cubicBezTo>
                    <a:pt x="48" y="35"/>
                    <a:pt x="48" y="35"/>
                    <a:pt x="48" y="35"/>
                  </a:cubicBezTo>
                  <a:cubicBezTo>
                    <a:pt x="47" y="35"/>
                    <a:pt x="47" y="35"/>
                    <a:pt x="47" y="35"/>
                  </a:cubicBezTo>
                  <a:cubicBezTo>
                    <a:pt x="47" y="35"/>
                    <a:pt x="47" y="35"/>
                    <a:pt x="47" y="36"/>
                  </a:cubicBezTo>
                  <a:cubicBezTo>
                    <a:pt x="47" y="36"/>
                    <a:pt x="47" y="36"/>
                    <a:pt x="47" y="36"/>
                  </a:cubicBezTo>
                  <a:cubicBezTo>
                    <a:pt x="47" y="36"/>
                    <a:pt x="47" y="36"/>
                    <a:pt x="47" y="36"/>
                  </a:cubicBezTo>
                  <a:cubicBezTo>
                    <a:pt x="47" y="36"/>
                    <a:pt x="47" y="36"/>
                    <a:pt x="47" y="36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6" y="37"/>
                    <a:pt x="46" y="37"/>
                    <a:pt x="46" y="37"/>
                  </a:cubicBezTo>
                  <a:cubicBezTo>
                    <a:pt x="46" y="37"/>
                    <a:pt x="46" y="37"/>
                    <a:pt x="46" y="37"/>
                  </a:cubicBezTo>
                  <a:cubicBezTo>
                    <a:pt x="46" y="37"/>
                    <a:pt x="46" y="37"/>
                    <a:pt x="46" y="37"/>
                  </a:cubicBezTo>
                  <a:cubicBezTo>
                    <a:pt x="46" y="37"/>
                    <a:pt x="46" y="37"/>
                    <a:pt x="46" y="37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7" y="40"/>
                    <a:pt x="47" y="40"/>
                  </a:cubicBezTo>
                  <a:cubicBezTo>
                    <a:pt x="47" y="40"/>
                    <a:pt x="47" y="40"/>
                    <a:pt x="47" y="40"/>
                  </a:cubicBezTo>
                  <a:cubicBezTo>
                    <a:pt x="47" y="40"/>
                    <a:pt x="47" y="40"/>
                    <a:pt x="47" y="40"/>
                  </a:cubicBezTo>
                  <a:cubicBezTo>
                    <a:pt x="47" y="40"/>
                    <a:pt x="47" y="40"/>
                    <a:pt x="47" y="40"/>
                  </a:cubicBezTo>
                  <a:cubicBezTo>
                    <a:pt x="47" y="40"/>
                    <a:pt x="47" y="40"/>
                    <a:pt x="47" y="40"/>
                  </a:cubicBezTo>
                  <a:cubicBezTo>
                    <a:pt x="47" y="40"/>
                    <a:pt x="47" y="40"/>
                    <a:pt x="47" y="40"/>
                  </a:cubicBezTo>
                  <a:cubicBezTo>
                    <a:pt x="47" y="40"/>
                    <a:pt x="47" y="41"/>
                    <a:pt x="47" y="41"/>
                  </a:cubicBezTo>
                  <a:cubicBezTo>
                    <a:pt x="47" y="41"/>
                    <a:pt x="47" y="41"/>
                    <a:pt x="47" y="41"/>
                  </a:cubicBezTo>
                  <a:cubicBezTo>
                    <a:pt x="47" y="41"/>
                    <a:pt x="47" y="41"/>
                    <a:pt x="47" y="41"/>
                  </a:cubicBezTo>
                  <a:cubicBezTo>
                    <a:pt x="46" y="41"/>
                    <a:pt x="46" y="41"/>
                    <a:pt x="46" y="41"/>
                  </a:cubicBezTo>
                  <a:cubicBezTo>
                    <a:pt x="46" y="43"/>
                    <a:pt x="46" y="43"/>
                    <a:pt x="46" y="43"/>
                  </a:cubicBezTo>
                  <a:cubicBezTo>
                    <a:pt x="47" y="43"/>
                    <a:pt x="47" y="43"/>
                    <a:pt x="47" y="43"/>
                  </a:cubicBezTo>
                  <a:cubicBezTo>
                    <a:pt x="47" y="43"/>
                    <a:pt x="47" y="43"/>
                    <a:pt x="47" y="44"/>
                  </a:cubicBezTo>
                  <a:cubicBezTo>
                    <a:pt x="47" y="44"/>
                    <a:pt x="47" y="44"/>
                    <a:pt x="47" y="44"/>
                  </a:cubicBezTo>
                  <a:cubicBezTo>
                    <a:pt x="47" y="44"/>
                    <a:pt x="47" y="44"/>
                    <a:pt x="47" y="44"/>
                  </a:cubicBezTo>
                  <a:cubicBezTo>
                    <a:pt x="47" y="44"/>
                    <a:pt x="47" y="45"/>
                    <a:pt x="47" y="45"/>
                  </a:cubicBezTo>
                  <a:cubicBezTo>
                    <a:pt x="47" y="45"/>
                    <a:pt x="47" y="45"/>
                    <a:pt x="46" y="45"/>
                  </a:cubicBezTo>
                  <a:cubicBezTo>
                    <a:pt x="46" y="45"/>
                    <a:pt x="46" y="45"/>
                    <a:pt x="46" y="45"/>
                  </a:cubicBezTo>
                  <a:cubicBezTo>
                    <a:pt x="46" y="45"/>
                    <a:pt x="46" y="45"/>
                    <a:pt x="46" y="45"/>
                  </a:cubicBezTo>
                  <a:cubicBezTo>
                    <a:pt x="46" y="45"/>
                    <a:pt x="46" y="45"/>
                    <a:pt x="46" y="45"/>
                  </a:cubicBezTo>
                  <a:cubicBezTo>
                    <a:pt x="46" y="45"/>
                    <a:pt x="46" y="45"/>
                    <a:pt x="46" y="46"/>
                  </a:cubicBezTo>
                  <a:cubicBezTo>
                    <a:pt x="46" y="46"/>
                    <a:pt x="46" y="46"/>
                    <a:pt x="46" y="46"/>
                  </a:cubicBezTo>
                  <a:cubicBezTo>
                    <a:pt x="46" y="46"/>
                    <a:pt x="46" y="46"/>
                    <a:pt x="46" y="46"/>
                  </a:cubicBezTo>
                  <a:cubicBezTo>
                    <a:pt x="46" y="46"/>
                    <a:pt x="47" y="46"/>
                    <a:pt x="47" y="46"/>
                  </a:cubicBezTo>
                  <a:cubicBezTo>
                    <a:pt x="47" y="46"/>
                    <a:pt x="47" y="46"/>
                    <a:pt x="47" y="46"/>
                  </a:cubicBezTo>
                  <a:cubicBezTo>
                    <a:pt x="47" y="46"/>
                    <a:pt x="47" y="46"/>
                    <a:pt x="47" y="46"/>
                  </a:cubicBezTo>
                  <a:cubicBezTo>
                    <a:pt x="47" y="46"/>
                    <a:pt x="48" y="46"/>
                    <a:pt x="48" y="46"/>
                  </a:cubicBezTo>
                  <a:cubicBezTo>
                    <a:pt x="48" y="46"/>
                    <a:pt x="48" y="46"/>
                    <a:pt x="49" y="45"/>
                  </a:cubicBezTo>
                  <a:cubicBezTo>
                    <a:pt x="49" y="45"/>
                    <a:pt x="49" y="45"/>
                    <a:pt x="49" y="45"/>
                  </a:cubicBezTo>
                  <a:cubicBezTo>
                    <a:pt x="49" y="45"/>
                    <a:pt x="49" y="45"/>
                    <a:pt x="49" y="45"/>
                  </a:cubicBezTo>
                  <a:cubicBezTo>
                    <a:pt x="49" y="45"/>
                    <a:pt x="49" y="45"/>
                    <a:pt x="49" y="45"/>
                  </a:cubicBezTo>
                  <a:cubicBezTo>
                    <a:pt x="49" y="45"/>
                    <a:pt x="49" y="45"/>
                    <a:pt x="49" y="45"/>
                  </a:cubicBezTo>
                  <a:cubicBezTo>
                    <a:pt x="49" y="45"/>
                    <a:pt x="49" y="45"/>
                    <a:pt x="49" y="45"/>
                  </a:cubicBezTo>
                  <a:cubicBezTo>
                    <a:pt x="49" y="45"/>
                    <a:pt x="49" y="45"/>
                    <a:pt x="50" y="45"/>
                  </a:cubicBezTo>
                  <a:cubicBezTo>
                    <a:pt x="50" y="45"/>
                    <a:pt x="50" y="45"/>
                    <a:pt x="50" y="45"/>
                  </a:cubicBezTo>
                  <a:cubicBezTo>
                    <a:pt x="50" y="45"/>
                    <a:pt x="50" y="45"/>
                    <a:pt x="50" y="45"/>
                  </a:cubicBezTo>
                  <a:cubicBezTo>
                    <a:pt x="50" y="44"/>
                    <a:pt x="50" y="44"/>
                    <a:pt x="50" y="44"/>
                  </a:cubicBezTo>
                  <a:cubicBezTo>
                    <a:pt x="50" y="44"/>
                    <a:pt x="50" y="44"/>
                    <a:pt x="51" y="44"/>
                  </a:cubicBezTo>
                  <a:cubicBezTo>
                    <a:pt x="51" y="44"/>
                    <a:pt x="51" y="44"/>
                    <a:pt x="51" y="44"/>
                  </a:cubicBezTo>
                  <a:cubicBezTo>
                    <a:pt x="51" y="44"/>
                    <a:pt x="51" y="44"/>
                    <a:pt x="51" y="44"/>
                  </a:cubicBezTo>
                  <a:cubicBezTo>
                    <a:pt x="51" y="44"/>
                    <a:pt x="51" y="44"/>
                    <a:pt x="51" y="44"/>
                  </a:cubicBezTo>
                  <a:cubicBezTo>
                    <a:pt x="51" y="44"/>
                    <a:pt x="51" y="44"/>
                    <a:pt x="51" y="44"/>
                  </a:cubicBezTo>
                  <a:cubicBezTo>
                    <a:pt x="52" y="44"/>
                    <a:pt x="52" y="43"/>
                    <a:pt x="52" y="43"/>
                  </a:cubicBezTo>
                  <a:cubicBezTo>
                    <a:pt x="52" y="43"/>
                    <a:pt x="52" y="43"/>
                    <a:pt x="52" y="43"/>
                  </a:cubicBezTo>
                  <a:cubicBezTo>
                    <a:pt x="52" y="43"/>
                    <a:pt x="52" y="43"/>
                    <a:pt x="52" y="43"/>
                  </a:cubicBezTo>
                  <a:cubicBezTo>
                    <a:pt x="52" y="43"/>
                    <a:pt x="52" y="43"/>
                    <a:pt x="52" y="43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1" y="42"/>
                    <a:pt x="51" y="42"/>
                  </a:cubicBezTo>
                  <a:cubicBezTo>
                    <a:pt x="51" y="42"/>
                    <a:pt x="51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1"/>
                    <a:pt x="52" y="41"/>
                    <a:pt x="52" y="41"/>
                  </a:cubicBezTo>
                  <a:cubicBezTo>
                    <a:pt x="52" y="41"/>
                    <a:pt x="52" y="41"/>
                    <a:pt x="52" y="41"/>
                  </a:cubicBezTo>
                  <a:cubicBezTo>
                    <a:pt x="52" y="41"/>
                    <a:pt x="52" y="41"/>
                    <a:pt x="52" y="41"/>
                  </a:cubicBezTo>
                  <a:cubicBezTo>
                    <a:pt x="52" y="41"/>
                    <a:pt x="52" y="41"/>
                    <a:pt x="52" y="41"/>
                  </a:cubicBezTo>
                  <a:cubicBezTo>
                    <a:pt x="52" y="41"/>
                    <a:pt x="52" y="41"/>
                    <a:pt x="52" y="41"/>
                  </a:cubicBezTo>
                  <a:cubicBezTo>
                    <a:pt x="52" y="41"/>
                    <a:pt x="53" y="41"/>
                    <a:pt x="53" y="41"/>
                  </a:cubicBezTo>
                  <a:cubicBezTo>
                    <a:pt x="53" y="41"/>
                    <a:pt x="53" y="40"/>
                    <a:pt x="53" y="40"/>
                  </a:cubicBezTo>
                  <a:cubicBezTo>
                    <a:pt x="53" y="40"/>
                    <a:pt x="53" y="40"/>
                    <a:pt x="53" y="40"/>
                  </a:cubicBezTo>
                  <a:cubicBezTo>
                    <a:pt x="53" y="40"/>
                    <a:pt x="53" y="40"/>
                    <a:pt x="53" y="40"/>
                  </a:cubicBezTo>
                  <a:cubicBezTo>
                    <a:pt x="53" y="40"/>
                    <a:pt x="53" y="40"/>
                    <a:pt x="53" y="40"/>
                  </a:cubicBezTo>
                  <a:cubicBezTo>
                    <a:pt x="53" y="40"/>
                    <a:pt x="53" y="40"/>
                    <a:pt x="53" y="40"/>
                  </a:cubicBezTo>
                  <a:cubicBezTo>
                    <a:pt x="53" y="39"/>
                    <a:pt x="53" y="39"/>
                    <a:pt x="53" y="39"/>
                  </a:cubicBezTo>
                  <a:cubicBezTo>
                    <a:pt x="53" y="39"/>
                    <a:pt x="53" y="39"/>
                    <a:pt x="53" y="39"/>
                  </a:cubicBezTo>
                  <a:cubicBezTo>
                    <a:pt x="53" y="39"/>
                    <a:pt x="53" y="39"/>
                    <a:pt x="53" y="39"/>
                  </a:cubicBezTo>
                  <a:cubicBezTo>
                    <a:pt x="53" y="39"/>
                    <a:pt x="53" y="39"/>
                    <a:pt x="53" y="39"/>
                  </a:cubicBezTo>
                  <a:cubicBezTo>
                    <a:pt x="53" y="39"/>
                    <a:pt x="54" y="39"/>
                    <a:pt x="54" y="39"/>
                  </a:cubicBezTo>
                  <a:cubicBezTo>
                    <a:pt x="54" y="39"/>
                    <a:pt x="54" y="38"/>
                    <a:pt x="54" y="38"/>
                  </a:cubicBezTo>
                  <a:cubicBezTo>
                    <a:pt x="54" y="38"/>
                    <a:pt x="54" y="38"/>
                    <a:pt x="54" y="38"/>
                  </a:cubicBezTo>
                  <a:cubicBezTo>
                    <a:pt x="54" y="38"/>
                    <a:pt x="54" y="38"/>
                    <a:pt x="54" y="38"/>
                  </a:cubicBezTo>
                  <a:cubicBezTo>
                    <a:pt x="54" y="38"/>
                    <a:pt x="54" y="38"/>
                    <a:pt x="54" y="38"/>
                  </a:cubicBezTo>
                  <a:cubicBezTo>
                    <a:pt x="54" y="37"/>
                    <a:pt x="54" y="37"/>
                    <a:pt x="55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55" y="36"/>
                    <a:pt x="55" y="35"/>
                    <a:pt x="55" y="35"/>
                  </a:cubicBezTo>
                  <a:cubicBezTo>
                    <a:pt x="55" y="35"/>
                    <a:pt x="55" y="35"/>
                    <a:pt x="55" y="35"/>
                  </a:cubicBezTo>
                  <a:cubicBezTo>
                    <a:pt x="55" y="35"/>
                    <a:pt x="55" y="34"/>
                    <a:pt x="55" y="34"/>
                  </a:cubicBezTo>
                  <a:cubicBezTo>
                    <a:pt x="55" y="34"/>
                    <a:pt x="55" y="34"/>
                    <a:pt x="55" y="34"/>
                  </a:cubicBezTo>
                  <a:cubicBezTo>
                    <a:pt x="55" y="34"/>
                    <a:pt x="55" y="34"/>
                    <a:pt x="55" y="34"/>
                  </a:cubicBezTo>
                  <a:cubicBezTo>
                    <a:pt x="55" y="34"/>
                    <a:pt x="55" y="34"/>
                    <a:pt x="55" y="34"/>
                  </a:cubicBezTo>
                  <a:cubicBezTo>
                    <a:pt x="55" y="34"/>
                    <a:pt x="55" y="34"/>
                    <a:pt x="55" y="34"/>
                  </a:cubicBezTo>
                  <a:cubicBezTo>
                    <a:pt x="55" y="34"/>
                    <a:pt x="55" y="34"/>
                    <a:pt x="55" y="34"/>
                  </a:cubicBezTo>
                  <a:cubicBezTo>
                    <a:pt x="56" y="34"/>
                    <a:pt x="56" y="34"/>
                    <a:pt x="56" y="34"/>
                  </a:cubicBezTo>
                  <a:cubicBezTo>
                    <a:pt x="56" y="34"/>
                    <a:pt x="56" y="34"/>
                    <a:pt x="56" y="34"/>
                  </a:cubicBezTo>
                  <a:cubicBezTo>
                    <a:pt x="56" y="34"/>
                    <a:pt x="56" y="33"/>
                    <a:pt x="56" y="33"/>
                  </a:cubicBezTo>
                  <a:cubicBezTo>
                    <a:pt x="56" y="32"/>
                    <a:pt x="56" y="32"/>
                    <a:pt x="56" y="32"/>
                  </a:cubicBezTo>
                  <a:cubicBezTo>
                    <a:pt x="56" y="31"/>
                    <a:pt x="56" y="31"/>
                    <a:pt x="56" y="31"/>
                  </a:cubicBezTo>
                  <a:cubicBezTo>
                    <a:pt x="56" y="31"/>
                    <a:pt x="56" y="31"/>
                    <a:pt x="56" y="31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29"/>
                    <a:pt x="56" y="29"/>
                    <a:pt x="56" y="29"/>
                  </a:cubicBezTo>
                  <a:cubicBezTo>
                    <a:pt x="56" y="29"/>
                    <a:pt x="56" y="29"/>
                    <a:pt x="56" y="29"/>
                  </a:cubicBezTo>
                  <a:cubicBezTo>
                    <a:pt x="56" y="29"/>
                    <a:pt x="56" y="29"/>
                    <a:pt x="56" y="29"/>
                  </a:cubicBezTo>
                  <a:cubicBezTo>
                    <a:pt x="56" y="29"/>
                    <a:pt x="56" y="29"/>
                    <a:pt x="56" y="28"/>
                  </a:cubicBezTo>
                  <a:cubicBezTo>
                    <a:pt x="56" y="28"/>
                    <a:pt x="56" y="28"/>
                    <a:pt x="56" y="28"/>
                  </a:cubicBezTo>
                  <a:cubicBezTo>
                    <a:pt x="56" y="28"/>
                    <a:pt x="56" y="28"/>
                    <a:pt x="56" y="28"/>
                  </a:cubicBezTo>
                  <a:cubicBezTo>
                    <a:pt x="56" y="28"/>
                    <a:pt x="56" y="28"/>
                    <a:pt x="56" y="28"/>
                  </a:cubicBezTo>
                  <a:cubicBezTo>
                    <a:pt x="56" y="28"/>
                    <a:pt x="56" y="28"/>
                    <a:pt x="56" y="28"/>
                  </a:cubicBezTo>
                  <a:cubicBezTo>
                    <a:pt x="56" y="28"/>
                    <a:pt x="56" y="27"/>
                    <a:pt x="56" y="27"/>
                  </a:cubicBezTo>
                  <a:cubicBezTo>
                    <a:pt x="56" y="27"/>
                    <a:pt x="56" y="27"/>
                    <a:pt x="56" y="27"/>
                  </a:cubicBezTo>
                  <a:cubicBezTo>
                    <a:pt x="56" y="27"/>
                    <a:pt x="56" y="27"/>
                    <a:pt x="56" y="27"/>
                  </a:cubicBezTo>
                  <a:cubicBezTo>
                    <a:pt x="56" y="27"/>
                    <a:pt x="56" y="27"/>
                    <a:pt x="56" y="27"/>
                  </a:cubicBezTo>
                  <a:cubicBezTo>
                    <a:pt x="56" y="26"/>
                    <a:pt x="56" y="26"/>
                    <a:pt x="56" y="26"/>
                  </a:cubicBezTo>
                  <a:cubicBezTo>
                    <a:pt x="56" y="26"/>
                    <a:pt x="56" y="26"/>
                    <a:pt x="56" y="26"/>
                  </a:cubicBezTo>
                  <a:cubicBezTo>
                    <a:pt x="57" y="26"/>
                    <a:pt x="57" y="26"/>
                    <a:pt x="57" y="26"/>
                  </a:cubicBezTo>
                  <a:cubicBezTo>
                    <a:pt x="57" y="25"/>
                    <a:pt x="57" y="25"/>
                    <a:pt x="57" y="25"/>
                  </a:cubicBezTo>
                  <a:cubicBezTo>
                    <a:pt x="57" y="25"/>
                    <a:pt x="57" y="25"/>
                    <a:pt x="57" y="25"/>
                  </a:cubicBezTo>
                  <a:cubicBezTo>
                    <a:pt x="57" y="25"/>
                    <a:pt x="57" y="24"/>
                    <a:pt x="56" y="24"/>
                  </a:cubicBezTo>
                  <a:cubicBezTo>
                    <a:pt x="56" y="24"/>
                    <a:pt x="56" y="24"/>
                    <a:pt x="56" y="24"/>
                  </a:cubicBezTo>
                  <a:cubicBezTo>
                    <a:pt x="56" y="24"/>
                    <a:pt x="56" y="24"/>
                    <a:pt x="56" y="24"/>
                  </a:cubicBezTo>
                  <a:cubicBezTo>
                    <a:pt x="56" y="23"/>
                    <a:pt x="56" y="23"/>
                    <a:pt x="56" y="23"/>
                  </a:cubicBezTo>
                  <a:cubicBezTo>
                    <a:pt x="56" y="23"/>
                    <a:pt x="56" y="23"/>
                    <a:pt x="56" y="23"/>
                  </a:cubicBezTo>
                  <a:cubicBezTo>
                    <a:pt x="56" y="23"/>
                    <a:pt x="56" y="23"/>
                    <a:pt x="56" y="23"/>
                  </a:cubicBezTo>
                  <a:cubicBezTo>
                    <a:pt x="56" y="23"/>
                    <a:pt x="56" y="23"/>
                    <a:pt x="56" y="23"/>
                  </a:cubicBezTo>
                  <a:cubicBezTo>
                    <a:pt x="56" y="23"/>
                    <a:pt x="56" y="23"/>
                    <a:pt x="56" y="23"/>
                  </a:cubicBezTo>
                  <a:cubicBezTo>
                    <a:pt x="56" y="23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4" y="21"/>
                    <a:pt x="54" y="21"/>
                    <a:pt x="54" y="21"/>
                  </a:cubicBezTo>
                  <a:cubicBezTo>
                    <a:pt x="54" y="21"/>
                    <a:pt x="54" y="21"/>
                    <a:pt x="54" y="21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3" y="19"/>
                  </a:cubicBezTo>
                  <a:cubicBezTo>
                    <a:pt x="53" y="19"/>
                    <a:pt x="53" y="19"/>
                    <a:pt x="53" y="19"/>
                  </a:cubicBezTo>
                  <a:cubicBezTo>
                    <a:pt x="53" y="19"/>
                    <a:pt x="53" y="19"/>
                    <a:pt x="53" y="19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1" y="16"/>
                    <a:pt x="51" y="15"/>
                  </a:cubicBezTo>
                  <a:cubicBezTo>
                    <a:pt x="51" y="15"/>
                    <a:pt x="51" y="15"/>
                    <a:pt x="51" y="15"/>
                  </a:cubicBezTo>
                  <a:cubicBezTo>
                    <a:pt x="51" y="15"/>
                    <a:pt x="51" y="15"/>
                    <a:pt x="51" y="15"/>
                  </a:cubicBezTo>
                  <a:cubicBezTo>
                    <a:pt x="52" y="15"/>
                    <a:pt x="52" y="15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3" y="17"/>
                    <a:pt x="53" y="17"/>
                  </a:cubicBezTo>
                  <a:cubicBezTo>
                    <a:pt x="53" y="17"/>
                    <a:pt x="53" y="17"/>
                    <a:pt x="53" y="17"/>
                  </a:cubicBezTo>
                  <a:cubicBezTo>
                    <a:pt x="53" y="17"/>
                    <a:pt x="53" y="17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20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20"/>
                    <a:pt x="54" y="20"/>
                    <a:pt x="55" y="20"/>
                  </a:cubicBezTo>
                  <a:cubicBezTo>
                    <a:pt x="55" y="20"/>
                    <a:pt x="55" y="20"/>
                    <a:pt x="55" y="20"/>
                  </a:cubicBezTo>
                  <a:cubicBezTo>
                    <a:pt x="55" y="20"/>
                    <a:pt x="55" y="20"/>
                    <a:pt x="55" y="20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5" y="21"/>
                    <a:pt x="55" y="21"/>
                    <a:pt x="55" y="22"/>
                  </a:cubicBezTo>
                  <a:cubicBezTo>
                    <a:pt x="55" y="22"/>
                    <a:pt x="55" y="22"/>
                    <a:pt x="56" y="22"/>
                  </a:cubicBezTo>
                  <a:cubicBezTo>
                    <a:pt x="56" y="22"/>
                    <a:pt x="56" y="22"/>
                    <a:pt x="56" y="22"/>
                  </a:cubicBezTo>
                  <a:cubicBezTo>
                    <a:pt x="56" y="22"/>
                    <a:pt x="56" y="22"/>
                    <a:pt x="56" y="22"/>
                  </a:cubicBezTo>
                  <a:cubicBezTo>
                    <a:pt x="56" y="21"/>
                    <a:pt x="55" y="20"/>
                    <a:pt x="55" y="20"/>
                  </a:cubicBezTo>
                  <a:cubicBezTo>
                    <a:pt x="55" y="19"/>
                    <a:pt x="55" y="19"/>
                    <a:pt x="55" y="19"/>
                  </a:cubicBezTo>
                  <a:close/>
                  <a:moveTo>
                    <a:pt x="39" y="3"/>
                  </a:moveTo>
                  <a:cubicBezTo>
                    <a:pt x="39" y="3"/>
                    <a:pt x="39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9" y="3"/>
                    <a:pt x="39" y="3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5"/>
                    <a:pt x="38" y="5"/>
                    <a:pt x="38" y="5"/>
                  </a:cubicBezTo>
                  <a:cubicBezTo>
                    <a:pt x="39" y="5"/>
                    <a:pt x="39" y="5"/>
                    <a:pt x="39" y="5"/>
                  </a:cubicBezTo>
                  <a:cubicBezTo>
                    <a:pt x="39" y="5"/>
                    <a:pt x="39" y="5"/>
                    <a:pt x="39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40" y="4"/>
                    <a:pt x="40" y="4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39" y="3"/>
                    <a:pt x="39" y="3"/>
                    <a:pt x="39" y="3"/>
                  </a:cubicBezTo>
                  <a:cubicBezTo>
                    <a:pt x="39" y="3"/>
                    <a:pt x="39" y="3"/>
                    <a:pt x="39" y="3"/>
                  </a:cubicBezTo>
                  <a:cubicBezTo>
                    <a:pt x="39" y="3"/>
                    <a:pt x="39" y="3"/>
                    <a:pt x="39" y="3"/>
                  </a:cubicBezTo>
                  <a:cubicBezTo>
                    <a:pt x="39" y="3"/>
                    <a:pt x="39" y="3"/>
                    <a:pt x="39" y="3"/>
                  </a:cubicBezTo>
                  <a:close/>
                  <a:moveTo>
                    <a:pt x="37" y="3"/>
                  </a:moveTo>
                  <a:cubicBezTo>
                    <a:pt x="37" y="3"/>
                    <a:pt x="37" y="3"/>
                    <a:pt x="37" y="3"/>
                  </a:cubicBezTo>
                  <a:cubicBezTo>
                    <a:pt x="37" y="3"/>
                    <a:pt x="37" y="3"/>
                    <a:pt x="37" y="3"/>
                  </a:cubicBezTo>
                  <a:cubicBezTo>
                    <a:pt x="37" y="3"/>
                    <a:pt x="37" y="3"/>
                    <a:pt x="37" y="3"/>
                  </a:cubicBezTo>
                  <a:cubicBezTo>
                    <a:pt x="37" y="3"/>
                    <a:pt x="37" y="3"/>
                    <a:pt x="37" y="3"/>
                  </a:cubicBezTo>
                  <a:cubicBezTo>
                    <a:pt x="37" y="3"/>
                    <a:pt x="37" y="3"/>
                    <a:pt x="37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7" y="5"/>
                  </a:cubicBezTo>
                  <a:cubicBezTo>
                    <a:pt x="37" y="5"/>
                    <a:pt x="37" y="5"/>
                    <a:pt x="37" y="5"/>
                  </a:cubicBezTo>
                  <a:cubicBezTo>
                    <a:pt x="37" y="5"/>
                    <a:pt x="37" y="5"/>
                    <a:pt x="37" y="5"/>
                  </a:cubicBezTo>
                  <a:cubicBezTo>
                    <a:pt x="37" y="5"/>
                    <a:pt x="37" y="5"/>
                    <a:pt x="37" y="5"/>
                  </a:cubicBezTo>
                  <a:cubicBezTo>
                    <a:pt x="37" y="5"/>
                    <a:pt x="38" y="5"/>
                    <a:pt x="38" y="5"/>
                  </a:cubicBezTo>
                  <a:cubicBezTo>
                    <a:pt x="38" y="5"/>
                    <a:pt x="38" y="5"/>
                    <a:pt x="38" y="5"/>
                  </a:cubicBezTo>
                  <a:cubicBezTo>
                    <a:pt x="38" y="5"/>
                    <a:pt x="38" y="4"/>
                    <a:pt x="38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4"/>
                    <a:pt x="38" y="4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2"/>
                    <a:pt x="38" y="2"/>
                  </a:cubicBezTo>
                  <a:cubicBezTo>
                    <a:pt x="38" y="2"/>
                    <a:pt x="38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6" y="2"/>
                    <a:pt x="36" y="2"/>
                    <a:pt x="36" y="2"/>
                  </a:cubicBezTo>
                  <a:cubicBezTo>
                    <a:pt x="36" y="2"/>
                    <a:pt x="36" y="2"/>
                    <a:pt x="36" y="2"/>
                  </a:cubicBezTo>
                  <a:cubicBezTo>
                    <a:pt x="36" y="2"/>
                    <a:pt x="36" y="2"/>
                    <a:pt x="36" y="2"/>
                  </a:cubicBezTo>
                  <a:cubicBezTo>
                    <a:pt x="36" y="2"/>
                    <a:pt x="36" y="2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7" y="3"/>
                    <a:pt x="37" y="3"/>
                    <a:pt x="37" y="3"/>
                  </a:cubicBezTo>
                  <a:cubicBezTo>
                    <a:pt x="37" y="3"/>
                    <a:pt x="37" y="3"/>
                    <a:pt x="37" y="3"/>
                  </a:cubicBezTo>
                  <a:close/>
                  <a:moveTo>
                    <a:pt x="55" y="38"/>
                  </a:moveTo>
                  <a:cubicBezTo>
                    <a:pt x="56" y="38"/>
                    <a:pt x="56" y="38"/>
                    <a:pt x="56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8"/>
                    <a:pt x="55" y="38"/>
                    <a:pt x="55" y="38"/>
                  </a:cubicBezTo>
                  <a:cubicBezTo>
                    <a:pt x="55" y="38"/>
                    <a:pt x="55" y="38"/>
                    <a:pt x="55" y="38"/>
                  </a:cubicBezTo>
                  <a:cubicBezTo>
                    <a:pt x="55" y="38"/>
                    <a:pt x="54" y="38"/>
                    <a:pt x="54" y="38"/>
                  </a:cubicBezTo>
                  <a:cubicBezTo>
                    <a:pt x="54" y="38"/>
                    <a:pt x="54" y="38"/>
                    <a:pt x="54" y="38"/>
                  </a:cubicBezTo>
                  <a:cubicBezTo>
                    <a:pt x="54" y="38"/>
                    <a:pt x="54" y="38"/>
                    <a:pt x="54" y="38"/>
                  </a:cubicBezTo>
                  <a:cubicBezTo>
                    <a:pt x="54" y="38"/>
                    <a:pt x="54" y="39"/>
                    <a:pt x="54" y="39"/>
                  </a:cubicBezTo>
                  <a:cubicBezTo>
                    <a:pt x="54" y="39"/>
                    <a:pt x="54" y="39"/>
                    <a:pt x="54" y="39"/>
                  </a:cubicBezTo>
                  <a:cubicBezTo>
                    <a:pt x="54" y="39"/>
                    <a:pt x="54" y="39"/>
                    <a:pt x="54" y="39"/>
                  </a:cubicBezTo>
                  <a:cubicBezTo>
                    <a:pt x="54" y="39"/>
                    <a:pt x="54" y="39"/>
                    <a:pt x="54" y="39"/>
                  </a:cubicBezTo>
                  <a:cubicBezTo>
                    <a:pt x="54" y="40"/>
                    <a:pt x="54" y="40"/>
                    <a:pt x="54" y="40"/>
                  </a:cubicBezTo>
                  <a:cubicBezTo>
                    <a:pt x="54" y="40"/>
                    <a:pt x="54" y="41"/>
                    <a:pt x="54" y="41"/>
                  </a:cubicBezTo>
                  <a:cubicBezTo>
                    <a:pt x="54" y="41"/>
                    <a:pt x="54" y="41"/>
                    <a:pt x="54" y="41"/>
                  </a:cubicBezTo>
                  <a:cubicBezTo>
                    <a:pt x="54" y="41"/>
                    <a:pt x="54" y="41"/>
                    <a:pt x="54" y="41"/>
                  </a:cubicBezTo>
                  <a:cubicBezTo>
                    <a:pt x="54" y="41"/>
                    <a:pt x="54" y="41"/>
                    <a:pt x="54" y="41"/>
                  </a:cubicBezTo>
                  <a:cubicBezTo>
                    <a:pt x="55" y="41"/>
                    <a:pt x="55" y="40"/>
                    <a:pt x="55" y="40"/>
                  </a:cubicBezTo>
                  <a:cubicBezTo>
                    <a:pt x="55" y="40"/>
                    <a:pt x="55" y="40"/>
                    <a:pt x="55" y="40"/>
                  </a:cubicBezTo>
                  <a:cubicBezTo>
                    <a:pt x="55" y="40"/>
                    <a:pt x="55" y="40"/>
                    <a:pt x="55" y="40"/>
                  </a:cubicBezTo>
                  <a:cubicBezTo>
                    <a:pt x="55" y="40"/>
                    <a:pt x="55" y="40"/>
                    <a:pt x="55" y="40"/>
                  </a:cubicBezTo>
                  <a:cubicBezTo>
                    <a:pt x="55" y="40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8"/>
                    <a:pt x="55" y="38"/>
                  </a:cubicBezTo>
                  <a:cubicBezTo>
                    <a:pt x="55" y="38"/>
                    <a:pt x="55" y="38"/>
                    <a:pt x="55" y="38"/>
                  </a:cubicBezTo>
                  <a:cubicBezTo>
                    <a:pt x="55" y="38"/>
                    <a:pt x="55" y="38"/>
                    <a:pt x="55" y="38"/>
                  </a:cubicBezTo>
                  <a:close/>
                </a:path>
              </a:pathLst>
            </a:custGeom>
            <a:solidFill>
              <a:sysClr val="window" lastClr="FFFFFF">
                <a:lumMod val="95000"/>
              </a:sysClr>
            </a:solidFill>
            <a:ln>
              <a:noFill/>
            </a:ln>
          </p:spPr>
          <p:txBody>
            <a:bodyPr vert="horz" wrap="square" lIns="113921" tIns="56960" rIns="113921" bIns="5696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0" i="0" u="none" strike="noStrike" kern="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 pitchFamily="34" charset="0"/>
                <a:ea typeface="宋体" panose="02010600030101010101" pitchFamily="2" charset="-122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370506340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2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" name="矩形 294">
            <a:extLst>
              <a:ext uri="{FF2B5EF4-FFF2-40B4-BE49-F238E27FC236}">
                <a16:creationId xmlns:a16="http://schemas.microsoft.com/office/drawing/2014/main" id="{B00500FB-D3D7-2646-D76B-55AF9746EA29}"/>
              </a:ext>
            </a:extLst>
          </p:cNvPr>
          <p:cNvSpPr/>
          <p:nvPr userDrawn="1"/>
        </p:nvSpPr>
        <p:spPr>
          <a:xfrm>
            <a:off x="1" y="5584856"/>
            <a:ext cx="12192000" cy="1273144"/>
          </a:xfrm>
          <a:prstGeom prst="rect">
            <a:avLst/>
          </a:prstGeom>
          <a:solidFill>
            <a:srgbClr val="2EA7E0"/>
          </a:solidFill>
          <a:ln w="25400" cap="flat" cmpd="sng" algn="ctr">
            <a:noFill/>
            <a:prstDash val="solid"/>
          </a:ln>
          <a:effectLst/>
        </p:spPr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EEFFFD"/>
              </a:solidFill>
              <a:effectLst/>
              <a:uLnTx/>
              <a:uFillTx/>
              <a:latin typeface="Franklin Gothic Book" charset="0"/>
              <a:ea typeface="宋体" panose="02010600030101010101" pitchFamily="2" charset="-122"/>
              <a:cs typeface="Arial"/>
            </a:endParaRPr>
          </a:p>
        </p:txBody>
      </p:sp>
      <p:sp>
        <p:nvSpPr>
          <p:cNvPr id="13" name="矩形: 圆角 332">
            <a:extLst>
              <a:ext uri="{FF2B5EF4-FFF2-40B4-BE49-F238E27FC236}">
                <a16:creationId xmlns:a16="http://schemas.microsoft.com/office/drawing/2014/main" id="{EBA8A6BB-DBA8-A159-A9EA-A4901D995BCB}"/>
              </a:ext>
            </a:extLst>
          </p:cNvPr>
          <p:cNvSpPr/>
          <p:nvPr userDrawn="1"/>
        </p:nvSpPr>
        <p:spPr>
          <a:xfrm>
            <a:off x="6632450" y="1570362"/>
            <a:ext cx="4622034" cy="4773962"/>
          </a:xfrm>
          <a:prstGeom prst="roundRect">
            <a:avLst>
              <a:gd name="adj" fmla="val 4303"/>
            </a:avLst>
          </a:prstGeom>
          <a:solidFill>
            <a:srgbClr val="F0F7FF"/>
          </a:solidFill>
          <a:ln w="25400" cap="flat" cmpd="sng" algn="ctr">
            <a:noFill/>
            <a:prstDash val="solid"/>
          </a:ln>
          <a:effectLst>
            <a:outerShdw blurRad="101600" sx="102000" sy="102000" algn="ctr" rotWithShape="0">
              <a:srgbClr val="3690FF">
                <a:alpha val="12000"/>
              </a:srgbClr>
            </a:outerShdw>
            <a:reflection blurRad="114300" stA="48000" endPos="28000" dist="12700" dir="5400000" sy="-100000" algn="bl" rotWithShape="0"/>
          </a:effectLst>
        </p:spPr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EEFFFD"/>
              </a:solidFill>
              <a:effectLst/>
              <a:uLnTx/>
              <a:uFillTx/>
              <a:latin typeface="Franklin Gothic Book" charset="0"/>
              <a:ea typeface="宋体" panose="02010600030101010101" pitchFamily="2" charset="-122"/>
              <a:cs typeface="Arial"/>
            </a:endParaRPr>
          </a:p>
        </p:txBody>
      </p:sp>
      <p:sp>
        <p:nvSpPr>
          <p:cNvPr id="12" name="矩形: 圆角 332">
            <a:extLst>
              <a:ext uri="{FF2B5EF4-FFF2-40B4-BE49-F238E27FC236}">
                <a16:creationId xmlns:a16="http://schemas.microsoft.com/office/drawing/2014/main" id="{75AC9D92-F565-CBF6-7CAB-BE57573ADC22}"/>
              </a:ext>
            </a:extLst>
          </p:cNvPr>
          <p:cNvSpPr/>
          <p:nvPr userDrawn="1"/>
        </p:nvSpPr>
        <p:spPr>
          <a:xfrm>
            <a:off x="937518" y="1570362"/>
            <a:ext cx="4622034" cy="4772234"/>
          </a:xfrm>
          <a:prstGeom prst="roundRect">
            <a:avLst>
              <a:gd name="adj" fmla="val 4303"/>
            </a:avLst>
          </a:prstGeom>
          <a:solidFill>
            <a:srgbClr val="F0F7FF"/>
          </a:solidFill>
          <a:ln w="25400" cap="flat" cmpd="sng" algn="ctr">
            <a:noFill/>
            <a:prstDash val="solid"/>
          </a:ln>
          <a:effectLst>
            <a:outerShdw blurRad="101600" sx="102000" sy="102000" algn="ctr" rotWithShape="0">
              <a:srgbClr val="3690FF">
                <a:alpha val="12000"/>
              </a:srgbClr>
            </a:outerShdw>
            <a:reflection blurRad="114300" stA="48000" endPos="28000" dist="12700" dir="5400000" sy="-100000" algn="bl" rotWithShape="0"/>
          </a:effectLst>
        </p:spPr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EEFFFD"/>
              </a:solidFill>
              <a:effectLst/>
              <a:uLnTx/>
              <a:uFillTx/>
              <a:latin typeface="Franklin Gothic Book" charset="0"/>
              <a:ea typeface="宋体" panose="02010600030101010101" pitchFamily="2" charset="-122"/>
              <a:cs typeface="Arial"/>
            </a:endParaRPr>
          </a:p>
        </p:txBody>
      </p:sp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48231" y="275048"/>
            <a:ext cx="10736576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076530" y="2175139"/>
            <a:ext cx="4344009" cy="771219"/>
          </a:xfrm>
          <a:prstGeom prst="rect">
            <a:avLst/>
          </a:prstGeom>
        </p:spPr>
        <p:txBody>
          <a:bodyPr anchor="ctr"/>
          <a:lstStyle>
            <a:lvl1pPr marL="0" indent="0" algn="ctr">
              <a:buNone/>
              <a:defRPr sz="20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1076530" y="3108960"/>
            <a:ext cx="4344009" cy="315037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738917" y="2172951"/>
            <a:ext cx="4345200" cy="773407"/>
          </a:xfrm>
          <a:prstGeom prst="rect">
            <a:avLst/>
          </a:prstGeom>
        </p:spPr>
        <p:txBody>
          <a:bodyPr anchor="ctr"/>
          <a:lstStyle>
            <a:lvl1pPr marL="0" indent="0" algn="ctr">
              <a:buNone/>
              <a:defRPr sz="20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738917" y="3108960"/>
            <a:ext cx="4376553" cy="315037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691411" y="1327939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22" name="Group 21">
            <a:extLst>
              <a:ext uri="{FF2B5EF4-FFF2-40B4-BE49-F238E27FC236}">
                <a16:creationId xmlns:a16="http://schemas.microsoft.com/office/drawing/2014/main" id="{421B774B-3888-010D-EFBF-6B3BB40A2649}"/>
              </a:ext>
            </a:extLst>
          </p:cNvPr>
          <p:cNvGrpSpPr/>
          <p:nvPr userDrawn="1"/>
        </p:nvGrpSpPr>
        <p:grpSpPr>
          <a:xfrm>
            <a:off x="2289101" y="795528"/>
            <a:ext cx="1603248" cy="1603248"/>
            <a:chOff x="1583587" y="1268008"/>
            <a:chExt cx="1603248" cy="1603248"/>
          </a:xfrm>
        </p:grpSpPr>
        <p:grpSp>
          <p:nvGrpSpPr>
            <p:cNvPr id="17" name="组合 335">
              <a:extLst>
                <a:ext uri="{FF2B5EF4-FFF2-40B4-BE49-F238E27FC236}">
                  <a16:creationId xmlns:a16="http://schemas.microsoft.com/office/drawing/2014/main" id="{C71B11FB-3609-BE07-ED1D-C7C734D00259}"/>
                </a:ext>
              </a:extLst>
            </p:cNvPr>
            <p:cNvGrpSpPr/>
            <p:nvPr userDrawn="1"/>
          </p:nvGrpSpPr>
          <p:grpSpPr>
            <a:xfrm>
              <a:off x="1583587" y="1268008"/>
              <a:ext cx="1603248" cy="1603248"/>
              <a:chOff x="1327911" y="1667053"/>
              <a:chExt cx="1603248" cy="1603248"/>
            </a:xfrm>
          </p:grpSpPr>
          <p:sp>
            <p:nvSpPr>
              <p:cNvPr id="18" name="椭圆 336">
                <a:extLst>
                  <a:ext uri="{FF2B5EF4-FFF2-40B4-BE49-F238E27FC236}">
                    <a16:creationId xmlns:a16="http://schemas.microsoft.com/office/drawing/2014/main" id="{EF24694A-A403-8629-8390-A05986AA9FEC}"/>
                  </a:ext>
                </a:extLst>
              </p:cNvPr>
              <p:cNvSpPr/>
              <p:nvPr/>
            </p:nvSpPr>
            <p:spPr>
              <a:xfrm>
                <a:off x="1581711" y="1920853"/>
                <a:ext cx="1095648" cy="1095648"/>
              </a:xfrm>
              <a:prstGeom prst="ellipse">
                <a:avLst/>
              </a:prstGeom>
              <a:gradFill flip="none" rotWithShape="1">
                <a:gsLst>
                  <a:gs pos="35000">
                    <a:srgbClr val="3690FF">
                      <a:lumMod val="60000"/>
                      <a:lumOff val="40000"/>
                    </a:srgbClr>
                  </a:gs>
                  <a:gs pos="100000">
                    <a:srgbClr val="3690FF"/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25400" cap="flat" cmpd="sng" algn="ctr">
                <a:noFill/>
                <a:prstDash val="solid"/>
              </a:ln>
              <a:effectLst>
                <a:outerShdw blurRad="368300" dist="127000" dir="2400000" sx="98000" sy="98000" algn="tl" rotWithShape="0">
                  <a:srgbClr val="3690FF">
                    <a:alpha val="40000"/>
                  </a:srgbClr>
                </a:outerShdw>
              </a:effectLst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19" name="椭圆 337">
                <a:extLst>
                  <a:ext uri="{FF2B5EF4-FFF2-40B4-BE49-F238E27FC236}">
                    <a16:creationId xmlns:a16="http://schemas.microsoft.com/office/drawing/2014/main" id="{E440233F-83A0-C3C9-A218-982F9215CD4C}"/>
                  </a:ext>
                </a:extLst>
              </p:cNvPr>
              <p:cNvSpPr/>
              <p:nvPr/>
            </p:nvSpPr>
            <p:spPr>
              <a:xfrm rot="5680615">
                <a:off x="1490470" y="1829612"/>
                <a:ext cx="1278130" cy="1278130"/>
              </a:xfrm>
              <a:prstGeom prst="ellipse">
                <a:avLst/>
              </a:prstGeom>
              <a:noFill/>
              <a:ln w="22225" cap="flat" cmpd="sng" algn="ctr">
                <a:gradFill flip="none" rotWithShape="1">
                  <a:gsLst>
                    <a:gs pos="0">
                      <a:srgbClr val="3690FF">
                        <a:lumMod val="45000"/>
                        <a:lumOff val="55000"/>
                        <a:alpha val="44000"/>
                      </a:srgbClr>
                    </a:gs>
                    <a:gs pos="100000">
                      <a:srgbClr val="3690FF">
                        <a:lumMod val="20000"/>
                        <a:lumOff val="80000"/>
                        <a:alpha val="0"/>
                      </a:srgbClr>
                    </a:gs>
                  </a:gsLst>
                  <a:lin ang="2700000" scaled="1"/>
                </a:gradFill>
                <a:prstDash val="solid"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20" name="弧形 338">
                <a:extLst>
                  <a:ext uri="{FF2B5EF4-FFF2-40B4-BE49-F238E27FC236}">
                    <a16:creationId xmlns:a16="http://schemas.microsoft.com/office/drawing/2014/main" id="{6D94AC41-3EC6-9BA4-4E24-FB63C5BA463B}"/>
                  </a:ext>
                </a:extLst>
              </p:cNvPr>
              <p:cNvSpPr/>
              <p:nvPr/>
            </p:nvSpPr>
            <p:spPr>
              <a:xfrm rot="7609396">
                <a:off x="1327911" y="1667053"/>
                <a:ext cx="1603248" cy="1603248"/>
              </a:xfrm>
              <a:prstGeom prst="arc">
                <a:avLst>
                  <a:gd name="adj1" fmla="val 17154829"/>
                  <a:gd name="adj2" fmla="val 8729259"/>
                </a:avLst>
              </a:prstGeom>
              <a:noFill/>
              <a:ln w="6350" cap="flat" cmpd="sng" algn="ctr">
                <a:gradFill>
                  <a:gsLst>
                    <a:gs pos="0">
                      <a:srgbClr val="3690FF">
                        <a:lumMod val="20000"/>
                        <a:lumOff val="80000"/>
                        <a:alpha val="0"/>
                      </a:srgbClr>
                    </a:gs>
                    <a:gs pos="100000">
                      <a:srgbClr val="3690FF">
                        <a:lumMod val="40000"/>
                        <a:lumOff val="60000"/>
                        <a:alpha val="75000"/>
                      </a:srgbClr>
                    </a:gs>
                  </a:gsLst>
                  <a:lin ang="5400000" scaled="1"/>
                </a:gradFill>
                <a:prstDash val="sysDash"/>
                <a:round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</p:grpSp>
        <p:sp>
          <p:nvSpPr>
            <p:cNvPr id="21" name="Shape1">
              <a:extLst>
                <a:ext uri="{FF2B5EF4-FFF2-40B4-BE49-F238E27FC236}">
                  <a16:creationId xmlns:a16="http://schemas.microsoft.com/office/drawing/2014/main" id="{9ED05F3F-4A4A-91A8-B463-F88C28C4F8C6}"/>
                </a:ext>
              </a:extLst>
            </p:cNvPr>
            <p:cNvSpPr>
              <a:spLocks noChangeAspect="1"/>
            </p:cNvSpPr>
            <p:nvPr userDrawn="1"/>
          </p:nvSpPr>
          <p:spPr>
            <a:xfrm>
              <a:off x="2049463" y="1748871"/>
              <a:ext cx="665162" cy="651762"/>
            </a:xfrm>
            <a:custGeom>
              <a:gdLst>
                <a:gd name="connsiteX0" fmla="*/ 1376243 w 1512887"/>
                <a:gd name="connsiteY0" fmla="*/ 993974 h 1482407"/>
                <a:gd name="connsiteX1" fmla="*/ 1495901 w 1512887"/>
                <a:gd name="connsiteY1" fmla="*/ 1060490 h 1482407"/>
                <a:gd name="connsiteX2" fmla="*/ 756444 w 1512887"/>
                <a:gd name="connsiteY2" fmla="*/ 1482408 h 1482407"/>
                <a:gd name="connsiteX3" fmla="*/ 4167 w 1512887"/>
                <a:gd name="connsiteY3" fmla="*/ 1060490 h 1482407"/>
                <a:gd name="connsiteX4" fmla="*/ 124698 w 1512887"/>
                <a:gd name="connsiteY4" fmla="*/ 993974 h 1482407"/>
                <a:gd name="connsiteX5" fmla="*/ 756404 w 1512887"/>
                <a:gd name="connsiteY5" fmla="*/ 1344970 h 1482407"/>
                <a:gd name="connsiteX6" fmla="*/ 1376243 w 1512887"/>
                <a:gd name="connsiteY6" fmla="*/ 993974 h 1482407"/>
                <a:gd name="connsiteX7" fmla="*/ 1376243 w 1512887"/>
                <a:gd name="connsiteY7" fmla="*/ 676473 h 1482407"/>
                <a:gd name="connsiteX8" fmla="*/ 1495901 w 1512887"/>
                <a:gd name="connsiteY8" fmla="*/ 742990 h 1482407"/>
                <a:gd name="connsiteX9" fmla="*/ 756444 w 1512887"/>
                <a:gd name="connsiteY9" fmla="*/ 1164908 h 1482407"/>
                <a:gd name="connsiteX10" fmla="*/ 4167 w 1512887"/>
                <a:gd name="connsiteY10" fmla="*/ 742990 h 1482407"/>
                <a:gd name="connsiteX11" fmla="*/ 124698 w 1512887"/>
                <a:gd name="connsiteY11" fmla="*/ 676473 h 1482407"/>
                <a:gd name="connsiteX12" fmla="*/ 756404 w 1512887"/>
                <a:gd name="connsiteY12" fmla="*/ 1027470 h 1482407"/>
                <a:gd name="connsiteX13" fmla="*/ 1376243 w 1512887"/>
                <a:gd name="connsiteY13" fmla="*/ 676473 h 1482407"/>
                <a:gd name="connsiteX14" fmla="*/ 756444 w 1512887"/>
                <a:gd name="connsiteY14" fmla="*/ 40 h 1482407"/>
                <a:gd name="connsiteX15" fmla="*/ 1512888 w 1512887"/>
                <a:gd name="connsiteY15" fmla="*/ 425490 h 1482407"/>
                <a:gd name="connsiteX16" fmla="*/ 756444 w 1512887"/>
                <a:gd name="connsiteY16" fmla="*/ 850979 h 1482407"/>
                <a:gd name="connsiteX17" fmla="*/ 0 w 1512887"/>
                <a:gd name="connsiteY17" fmla="*/ 425490 h 1482407"/>
                <a:gd name="connsiteX18" fmla="*/ 756444 w 1512887"/>
                <a:gd name="connsiteY18" fmla="*/ 0 h 1482407"/>
                <a:gd name="connsiteX19" fmla="*/ 756444 w 1512887"/>
                <a:gd name="connsiteY19" fmla="*/ 136644 h 1482407"/>
                <a:gd name="connsiteX20" fmla="*/ 242848 w 1512887"/>
                <a:gd name="connsiteY20" fmla="*/ 425490 h 1482407"/>
                <a:gd name="connsiteX21" fmla="*/ 756444 w 1512887"/>
                <a:gd name="connsiteY21" fmla="*/ 714335 h 1482407"/>
                <a:gd name="connsiteX22" fmla="*/ 1270000 w 1512887"/>
                <a:gd name="connsiteY22" fmla="*/ 425490 h 1482407"/>
                <a:gd name="connsiteX23" fmla="*/ 756444 w 1512887"/>
                <a:gd name="connsiteY23" fmla="*/ 136604 h 1482407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</a:cxnLst>
              <a:rect l="l" t="t" r="r" b="b"/>
              <a:pathLst>
                <a:path w="1512887" h="1482407">
                  <a:moveTo>
                    <a:pt x="1376243" y="993974"/>
                  </a:moveTo>
                  <a:lnTo>
                    <a:pt x="1495901" y="1060490"/>
                  </a:lnTo>
                  <a:lnTo>
                    <a:pt x="756444" y="1482408"/>
                  </a:lnTo>
                  <a:lnTo>
                    <a:pt x="4167" y="1060490"/>
                  </a:lnTo>
                  <a:lnTo>
                    <a:pt x="124698" y="993974"/>
                  </a:lnTo>
                  <a:lnTo>
                    <a:pt x="756404" y="1344970"/>
                  </a:lnTo>
                  <a:lnTo>
                    <a:pt x="1376243" y="993974"/>
                  </a:lnTo>
                  <a:close/>
                  <a:moveTo>
                    <a:pt x="1376243" y="676473"/>
                  </a:moveTo>
                  <a:lnTo>
                    <a:pt x="1495901" y="742990"/>
                  </a:lnTo>
                  <a:lnTo>
                    <a:pt x="756444" y="1164908"/>
                  </a:lnTo>
                  <a:lnTo>
                    <a:pt x="4167" y="742990"/>
                  </a:lnTo>
                  <a:lnTo>
                    <a:pt x="124698" y="676473"/>
                  </a:lnTo>
                  <a:lnTo>
                    <a:pt x="756404" y="1027470"/>
                  </a:lnTo>
                  <a:lnTo>
                    <a:pt x="1376243" y="676473"/>
                  </a:lnTo>
                  <a:close/>
                  <a:moveTo>
                    <a:pt x="756444" y="40"/>
                  </a:moveTo>
                  <a:lnTo>
                    <a:pt x="1512888" y="425490"/>
                  </a:lnTo>
                  <a:lnTo>
                    <a:pt x="756444" y="850979"/>
                  </a:lnTo>
                  <a:lnTo>
                    <a:pt x="0" y="425490"/>
                  </a:lnTo>
                  <a:lnTo>
                    <a:pt x="756444" y="0"/>
                  </a:lnTo>
                  <a:close/>
                  <a:moveTo>
                    <a:pt x="756444" y="136644"/>
                  </a:moveTo>
                  <a:lnTo>
                    <a:pt x="242848" y="425490"/>
                  </a:lnTo>
                  <a:lnTo>
                    <a:pt x="756444" y="714335"/>
                  </a:lnTo>
                  <a:lnTo>
                    <a:pt x="1270000" y="425490"/>
                  </a:lnTo>
                  <a:lnTo>
                    <a:pt x="756444" y="136604"/>
                  </a:lnTo>
                  <a:close/>
                </a:path>
              </a:pathLst>
            </a:custGeom>
            <a:solidFill>
              <a:srgbClr val="3690FF">
                <a:lumMod val="50000"/>
              </a:srgbClr>
            </a:solidFill>
            <a:ln w="1860" cap="flat">
              <a:noFill/>
              <a:prstDash val="solid"/>
              <a:miter/>
            </a:ln>
          </p:spPr>
          <p:txBody>
            <a:bodyPr wrap="square" rtlCol="0" anchor="ctr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1" i="0" u="none" strike="noStrike" kern="1200" cap="none" spc="0" normalizeH="0" baseline="0" noProof="0">
                <a:ln>
                  <a:noFill/>
                </a:ln>
                <a:solidFill>
                  <a:srgbClr val="071D38"/>
                </a:solidFill>
                <a:effectLst/>
                <a:uLnTx/>
                <a:uFillTx/>
                <a:latin typeface="Calibri"/>
                <a:ea typeface="宋体" panose="02010600030101010101" pitchFamily="2" charset="-122"/>
                <a:cs typeface="Arial"/>
              </a:endParaRPr>
            </a:p>
          </p:txBody>
        </p:sp>
      </p:grpSp>
      <p:grpSp>
        <p:nvGrpSpPr>
          <p:cNvPr id="23" name="Group 22">
            <a:extLst>
              <a:ext uri="{FF2B5EF4-FFF2-40B4-BE49-F238E27FC236}">
                <a16:creationId xmlns:a16="http://schemas.microsoft.com/office/drawing/2014/main" id="{77301251-146A-9E27-BF34-113EFE5AE411}"/>
              </a:ext>
            </a:extLst>
          </p:cNvPr>
          <p:cNvGrpSpPr/>
          <p:nvPr userDrawn="1"/>
        </p:nvGrpSpPr>
        <p:grpSpPr>
          <a:xfrm>
            <a:off x="8245234" y="762814"/>
            <a:ext cx="1603248" cy="1603248"/>
            <a:chOff x="1583587" y="1268008"/>
            <a:chExt cx="1603248" cy="1603248"/>
          </a:xfrm>
        </p:grpSpPr>
        <p:grpSp>
          <p:nvGrpSpPr>
            <p:cNvPr id="27" name="组合 335">
              <a:extLst>
                <a:ext uri="{FF2B5EF4-FFF2-40B4-BE49-F238E27FC236}">
                  <a16:creationId xmlns:a16="http://schemas.microsoft.com/office/drawing/2014/main" id="{38ECC8B2-7C96-D96C-FE4C-A4F40C66F3AC}"/>
                </a:ext>
              </a:extLst>
            </p:cNvPr>
            <p:cNvGrpSpPr/>
            <p:nvPr userDrawn="1"/>
          </p:nvGrpSpPr>
          <p:grpSpPr>
            <a:xfrm>
              <a:off x="1583587" y="1268008"/>
              <a:ext cx="1603248" cy="1603248"/>
              <a:chOff x="1327911" y="1667053"/>
              <a:chExt cx="1603248" cy="1603248"/>
            </a:xfrm>
          </p:grpSpPr>
          <p:sp>
            <p:nvSpPr>
              <p:cNvPr id="33" name="椭圆 336">
                <a:extLst>
                  <a:ext uri="{FF2B5EF4-FFF2-40B4-BE49-F238E27FC236}">
                    <a16:creationId xmlns:a16="http://schemas.microsoft.com/office/drawing/2014/main" id="{A38099DD-E59E-A7AE-27C7-FEE0FAE360DE}"/>
                  </a:ext>
                </a:extLst>
              </p:cNvPr>
              <p:cNvSpPr/>
              <p:nvPr/>
            </p:nvSpPr>
            <p:spPr>
              <a:xfrm>
                <a:off x="1581711" y="1920853"/>
                <a:ext cx="1095648" cy="1095648"/>
              </a:xfrm>
              <a:prstGeom prst="ellipse">
                <a:avLst/>
              </a:prstGeom>
              <a:gradFill flip="none" rotWithShape="1">
                <a:gsLst>
                  <a:gs pos="35000">
                    <a:srgbClr val="3690FF">
                      <a:lumMod val="60000"/>
                      <a:lumOff val="40000"/>
                    </a:srgbClr>
                  </a:gs>
                  <a:gs pos="100000">
                    <a:srgbClr val="3690FF"/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25400" cap="flat" cmpd="sng" algn="ctr">
                <a:noFill/>
                <a:prstDash val="solid"/>
              </a:ln>
              <a:effectLst>
                <a:outerShdw blurRad="368300" dist="127000" dir="2400000" sx="98000" sy="98000" algn="tl" rotWithShape="0">
                  <a:srgbClr val="3690FF">
                    <a:alpha val="40000"/>
                  </a:srgbClr>
                </a:outerShdw>
              </a:effectLst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34" name="椭圆 337">
                <a:extLst>
                  <a:ext uri="{FF2B5EF4-FFF2-40B4-BE49-F238E27FC236}">
                    <a16:creationId xmlns:a16="http://schemas.microsoft.com/office/drawing/2014/main" id="{EA4C26E7-0C82-F61D-4D5F-FB6FD9D628B9}"/>
                  </a:ext>
                </a:extLst>
              </p:cNvPr>
              <p:cNvSpPr/>
              <p:nvPr/>
            </p:nvSpPr>
            <p:spPr>
              <a:xfrm rot="5680615">
                <a:off x="1490470" y="1829612"/>
                <a:ext cx="1278130" cy="1278130"/>
              </a:xfrm>
              <a:prstGeom prst="ellipse">
                <a:avLst/>
              </a:prstGeom>
              <a:noFill/>
              <a:ln w="22225" cap="flat" cmpd="sng" algn="ctr">
                <a:gradFill flip="none" rotWithShape="1">
                  <a:gsLst>
                    <a:gs pos="0">
                      <a:srgbClr val="3690FF">
                        <a:lumMod val="45000"/>
                        <a:lumOff val="55000"/>
                        <a:alpha val="44000"/>
                      </a:srgbClr>
                    </a:gs>
                    <a:gs pos="100000">
                      <a:srgbClr val="3690FF">
                        <a:lumMod val="20000"/>
                        <a:lumOff val="80000"/>
                        <a:alpha val="0"/>
                      </a:srgbClr>
                    </a:gs>
                  </a:gsLst>
                  <a:lin ang="2700000" scaled="1"/>
                </a:gradFill>
                <a:prstDash val="solid"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35" name="弧形 338">
                <a:extLst>
                  <a:ext uri="{FF2B5EF4-FFF2-40B4-BE49-F238E27FC236}">
                    <a16:creationId xmlns:a16="http://schemas.microsoft.com/office/drawing/2014/main" id="{6C179B16-BD32-8B0F-4423-2D07F95241FE}"/>
                  </a:ext>
                </a:extLst>
              </p:cNvPr>
              <p:cNvSpPr/>
              <p:nvPr/>
            </p:nvSpPr>
            <p:spPr>
              <a:xfrm rot="7609396">
                <a:off x="1327911" y="1667053"/>
                <a:ext cx="1603248" cy="1603248"/>
              </a:xfrm>
              <a:prstGeom prst="arc">
                <a:avLst>
                  <a:gd name="adj1" fmla="val 17154829"/>
                  <a:gd name="adj2" fmla="val 8729259"/>
                </a:avLst>
              </a:prstGeom>
              <a:noFill/>
              <a:ln w="6350" cap="flat" cmpd="sng" algn="ctr">
                <a:gradFill>
                  <a:gsLst>
                    <a:gs pos="0">
                      <a:srgbClr val="3690FF">
                        <a:lumMod val="20000"/>
                        <a:lumOff val="80000"/>
                        <a:alpha val="0"/>
                      </a:srgbClr>
                    </a:gs>
                    <a:gs pos="100000">
                      <a:srgbClr val="3690FF">
                        <a:lumMod val="40000"/>
                        <a:lumOff val="60000"/>
                        <a:alpha val="75000"/>
                      </a:srgbClr>
                    </a:gs>
                  </a:gsLst>
                  <a:lin ang="5400000" scaled="1"/>
                </a:gradFill>
                <a:prstDash val="sysDash"/>
                <a:round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</p:grpSp>
        <p:sp>
          <p:nvSpPr>
            <p:cNvPr id="32" name="Shape1">
              <a:extLst>
                <a:ext uri="{FF2B5EF4-FFF2-40B4-BE49-F238E27FC236}">
                  <a16:creationId xmlns:a16="http://schemas.microsoft.com/office/drawing/2014/main" id="{6900A35E-62BA-4C86-03B3-1E37B13DA787}"/>
                </a:ext>
              </a:extLst>
            </p:cNvPr>
            <p:cNvSpPr>
              <a:spLocks noChangeAspect="1"/>
            </p:cNvSpPr>
            <p:nvPr userDrawn="1"/>
          </p:nvSpPr>
          <p:spPr>
            <a:xfrm>
              <a:off x="2049463" y="1748871"/>
              <a:ext cx="665162" cy="651762"/>
            </a:xfrm>
            <a:custGeom>
              <a:gdLst>
                <a:gd name="connsiteX0" fmla="*/ 1376243 w 1512887"/>
                <a:gd name="connsiteY0" fmla="*/ 993974 h 1482407"/>
                <a:gd name="connsiteX1" fmla="*/ 1495901 w 1512887"/>
                <a:gd name="connsiteY1" fmla="*/ 1060490 h 1482407"/>
                <a:gd name="connsiteX2" fmla="*/ 756444 w 1512887"/>
                <a:gd name="connsiteY2" fmla="*/ 1482408 h 1482407"/>
                <a:gd name="connsiteX3" fmla="*/ 4167 w 1512887"/>
                <a:gd name="connsiteY3" fmla="*/ 1060490 h 1482407"/>
                <a:gd name="connsiteX4" fmla="*/ 124698 w 1512887"/>
                <a:gd name="connsiteY4" fmla="*/ 993974 h 1482407"/>
                <a:gd name="connsiteX5" fmla="*/ 756404 w 1512887"/>
                <a:gd name="connsiteY5" fmla="*/ 1344970 h 1482407"/>
                <a:gd name="connsiteX6" fmla="*/ 1376243 w 1512887"/>
                <a:gd name="connsiteY6" fmla="*/ 993974 h 1482407"/>
                <a:gd name="connsiteX7" fmla="*/ 1376243 w 1512887"/>
                <a:gd name="connsiteY7" fmla="*/ 676473 h 1482407"/>
                <a:gd name="connsiteX8" fmla="*/ 1495901 w 1512887"/>
                <a:gd name="connsiteY8" fmla="*/ 742990 h 1482407"/>
                <a:gd name="connsiteX9" fmla="*/ 756444 w 1512887"/>
                <a:gd name="connsiteY9" fmla="*/ 1164908 h 1482407"/>
                <a:gd name="connsiteX10" fmla="*/ 4167 w 1512887"/>
                <a:gd name="connsiteY10" fmla="*/ 742990 h 1482407"/>
                <a:gd name="connsiteX11" fmla="*/ 124698 w 1512887"/>
                <a:gd name="connsiteY11" fmla="*/ 676473 h 1482407"/>
                <a:gd name="connsiteX12" fmla="*/ 756404 w 1512887"/>
                <a:gd name="connsiteY12" fmla="*/ 1027470 h 1482407"/>
                <a:gd name="connsiteX13" fmla="*/ 1376243 w 1512887"/>
                <a:gd name="connsiteY13" fmla="*/ 676473 h 1482407"/>
                <a:gd name="connsiteX14" fmla="*/ 756444 w 1512887"/>
                <a:gd name="connsiteY14" fmla="*/ 40 h 1482407"/>
                <a:gd name="connsiteX15" fmla="*/ 1512888 w 1512887"/>
                <a:gd name="connsiteY15" fmla="*/ 425490 h 1482407"/>
                <a:gd name="connsiteX16" fmla="*/ 756444 w 1512887"/>
                <a:gd name="connsiteY16" fmla="*/ 850979 h 1482407"/>
                <a:gd name="connsiteX17" fmla="*/ 0 w 1512887"/>
                <a:gd name="connsiteY17" fmla="*/ 425490 h 1482407"/>
                <a:gd name="connsiteX18" fmla="*/ 756444 w 1512887"/>
                <a:gd name="connsiteY18" fmla="*/ 0 h 1482407"/>
                <a:gd name="connsiteX19" fmla="*/ 756444 w 1512887"/>
                <a:gd name="connsiteY19" fmla="*/ 136644 h 1482407"/>
                <a:gd name="connsiteX20" fmla="*/ 242848 w 1512887"/>
                <a:gd name="connsiteY20" fmla="*/ 425490 h 1482407"/>
                <a:gd name="connsiteX21" fmla="*/ 756444 w 1512887"/>
                <a:gd name="connsiteY21" fmla="*/ 714335 h 1482407"/>
                <a:gd name="connsiteX22" fmla="*/ 1270000 w 1512887"/>
                <a:gd name="connsiteY22" fmla="*/ 425490 h 1482407"/>
                <a:gd name="connsiteX23" fmla="*/ 756444 w 1512887"/>
                <a:gd name="connsiteY23" fmla="*/ 136604 h 1482407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</a:cxnLst>
              <a:rect l="l" t="t" r="r" b="b"/>
              <a:pathLst>
                <a:path w="1512887" h="1482407">
                  <a:moveTo>
                    <a:pt x="1376243" y="993974"/>
                  </a:moveTo>
                  <a:lnTo>
                    <a:pt x="1495901" y="1060490"/>
                  </a:lnTo>
                  <a:lnTo>
                    <a:pt x="756444" y="1482408"/>
                  </a:lnTo>
                  <a:lnTo>
                    <a:pt x="4167" y="1060490"/>
                  </a:lnTo>
                  <a:lnTo>
                    <a:pt x="124698" y="993974"/>
                  </a:lnTo>
                  <a:lnTo>
                    <a:pt x="756404" y="1344970"/>
                  </a:lnTo>
                  <a:lnTo>
                    <a:pt x="1376243" y="993974"/>
                  </a:lnTo>
                  <a:close/>
                  <a:moveTo>
                    <a:pt x="1376243" y="676473"/>
                  </a:moveTo>
                  <a:lnTo>
                    <a:pt x="1495901" y="742990"/>
                  </a:lnTo>
                  <a:lnTo>
                    <a:pt x="756444" y="1164908"/>
                  </a:lnTo>
                  <a:lnTo>
                    <a:pt x="4167" y="742990"/>
                  </a:lnTo>
                  <a:lnTo>
                    <a:pt x="124698" y="676473"/>
                  </a:lnTo>
                  <a:lnTo>
                    <a:pt x="756404" y="1027470"/>
                  </a:lnTo>
                  <a:lnTo>
                    <a:pt x="1376243" y="676473"/>
                  </a:lnTo>
                  <a:close/>
                  <a:moveTo>
                    <a:pt x="756444" y="40"/>
                  </a:moveTo>
                  <a:lnTo>
                    <a:pt x="1512888" y="425490"/>
                  </a:lnTo>
                  <a:lnTo>
                    <a:pt x="756444" y="850979"/>
                  </a:lnTo>
                  <a:lnTo>
                    <a:pt x="0" y="425490"/>
                  </a:lnTo>
                  <a:lnTo>
                    <a:pt x="756444" y="0"/>
                  </a:lnTo>
                  <a:close/>
                  <a:moveTo>
                    <a:pt x="756444" y="136644"/>
                  </a:moveTo>
                  <a:lnTo>
                    <a:pt x="242848" y="425490"/>
                  </a:lnTo>
                  <a:lnTo>
                    <a:pt x="756444" y="714335"/>
                  </a:lnTo>
                  <a:lnTo>
                    <a:pt x="1270000" y="425490"/>
                  </a:lnTo>
                  <a:lnTo>
                    <a:pt x="756444" y="136604"/>
                  </a:lnTo>
                  <a:close/>
                </a:path>
              </a:pathLst>
            </a:custGeom>
            <a:solidFill>
              <a:srgbClr val="3690FF">
                <a:lumMod val="50000"/>
              </a:srgbClr>
            </a:solidFill>
            <a:ln w="1860" cap="flat">
              <a:noFill/>
              <a:prstDash val="solid"/>
              <a:miter/>
            </a:ln>
          </p:spPr>
          <p:txBody>
            <a:bodyPr wrap="square" rtlCol="0" anchor="ctr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1" i="0" u="none" strike="noStrike" kern="1200" cap="none" spc="0" normalizeH="0" baseline="0" noProof="0">
                <a:ln>
                  <a:noFill/>
                </a:ln>
                <a:solidFill>
                  <a:srgbClr val="071D38"/>
                </a:solidFill>
                <a:effectLst/>
                <a:uLnTx/>
                <a:uFillTx/>
                <a:latin typeface="Calibri"/>
                <a:ea typeface="宋体" panose="02010600030101010101" pitchFamily="2" charset="-122"/>
                <a:cs typeface="Arial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454212700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8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481349" y="285779"/>
            <a:ext cx="1071065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902564" y="1839571"/>
            <a:ext cx="6669353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 marL="609494" indent="0">
              <a:lnSpc>
                <a:spcPct val="150000"/>
              </a:lnSpc>
              <a:buNone/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1168276" y="3992394"/>
            <a:ext cx="621214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919889" y="4589362"/>
            <a:ext cx="6652028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609992" y="1317779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latin typeface="微软雅黑" pitchFamily="34" charset="-122"/>
                <a:ea typeface="微软雅黑" pitchFamily="34" charset="-122"/>
              </a:endParaRPr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latin typeface="微软雅黑" pitchFamily="34" charset="-122"/>
                <a:ea typeface="微软雅黑" pitchFamily="34" charset="-122"/>
              </a:endParaRPr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latin typeface="微软雅黑" pitchFamily="34" charset="-122"/>
                <a:ea typeface="微软雅黑" pitchFamily="34" charset="-122"/>
              </a:endParaRPr>
            </a:p>
          </p:txBody>
        </p:sp>
      </p:grpSp>
      <p:sp>
        <p:nvSpPr>
          <p:cNvPr id="29" name="Freeform 15">
            <a:extLst>
              <a:ext uri="{FF2B5EF4-FFF2-40B4-BE49-F238E27FC236}">
                <a16:creationId xmlns:a16="http://schemas.microsoft.com/office/drawing/2014/main" id="{050EC39A-9141-9A84-E91A-01EC5C520247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581260" y="4150580"/>
            <a:ext cx="338629" cy="267962"/>
          </a:xfrm>
          <a:custGeom>
            <a:gdLst>
              <a:gd name="T0" fmla="*/ 737 w 1149"/>
              <a:gd name="T1" fmla="*/ 427 h 983"/>
              <a:gd name="T2" fmla="*/ 640 w 1149"/>
              <a:gd name="T3" fmla="*/ 427 h 983"/>
              <a:gd name="T4" fmla="*/ 616 w 1149"/>
              <a:gd name="T5" fmla="*/ 502 h 983"/>
              <a:gd name="T6" fmla="*/ 640 w 1149"/>
              <a:gd name="T7" fmla="*/ 810 h 983"/>
              <a:gd name="T8" fmla="*/ 575 w 1149"/>
              <a:gd name="T9" fmla="*/ 921 h 983"/>
              <a:gd name="T10" fmla="*/ 514 w 1149"/>
              <a:gd name="T11" fmla="*/ 810 h 983"/>
              <a:gd name="T12" fmla="*/ 549 w 1149"/>
              <a:gd name="T13" fmla="*/ 503 h 983"/>
              <a:gd name="T14" fmla="*/ 524 w 1149"/>
              <a:gd name="T15" fmla="*/ 427 h 983"/>
              <a:gd name="T16" fmla="*/ 417 w 1149"/>
              <a:gd name="T17" fmla="*/ 427 h 983"/>
              <a:gd name="T18" fmla="*/ 417 w 1149"/>
              <a:gd name="T19" fmla="*/ 427 h 983"/>
              <a:gd name="T20" fmla="*/ 241 w 1149"/>
              <a:gd name="T21" fmla="*/ 612 h 983"/>
              <a:gd name="T22" fmla="*/ 266 w 1149"/>
              <a:gd name="T23" fmla="*/ 801 h 983"/>
              <a:gd name="T24" fmla="*/ 443 w 1149"/>
              <a:gd name="T25" fmla="*/ 983 h 983"/>
              <a:gd name="T26" fmla="*/ 711 w 1149"/>
              <a:gd name="T27" fmla="*/ 983 h 983"/>
              <a:gd name="T28" fmla="*/ 888 w 1149"/>
              <a:gd name="T29" fmla="*/ 799 h 983"/>
              <a:gd name="T30" fmla="*/ 913 w 1149"/>
              <a:gd name="T31" fmla="*/ 609 h 983"/>
              <a:gd name="T32" fmla="*/ 737 w 1149"/>
              <a:gd name="T33" fmla="*/ 427 h 983"/>
              <a:gd name="T34" fmla="*/ 218 w 1149"/>
              <a:gd name="T35" fmla="*/ 308 h 983"/>
              <a:gd name="T36" fmla="*/ 330 w 1149"/>
              <a:gd name="T37" fmla="*/ 196 h 983"/>
              <a:gd name="T38" fmla="*/ 218 w 1149"/>
              <a:gd name="T39" fmla="*/ 83 h 983"/>
              <a:gd name="T40" fmla="*/ 105 w 1149"/>
              <a:gd name="T41" fmla="*/ 196 h 983"/>
              <a:gd name="T42" fmla="*/ 218 w 1149"/>
              <a:gd name="T43" fmla="*/ 308 h 983"/>
              <a:gd name="T44" fmla="*/ 318 w 1149"/>
              <a:gd name="T45" fmla="*/ 344 h 983"/>
              <a:gd name="T46" fmla="*/ 118 w 1149"/>
              <a:gd name="T47" fmla="*/ 344 h 983"/>
              <a:gd name="T48" fmla="*/ 118 w 1149"/>
              <a:gd name="T49" fmla="*/ 343 h 983"/>
              <a:gd name="T50" fmla="*/ 7 w 1149"/>
              <a:gd name="T51" fmla="*/ 458 h 983"/>
              <a:gd name="T52" fmla="*/ 23 w 1149"/>
              <a:gd name="T53" fmla="*/ 577 h 983"/>
              <a:gd name="T54" fmla="*/ 134 w 1149"/>
              <a:gd name="T55" fmla="*/ 689 h 983"/>
              <a:gd name="T56" fmla="*/ 191 w 1149"/>
              <a:gd name="T57" fmla="*/ 689 h 983"/>
              <a:gd name="T58" fmla="*/ 180 w 1149"/>
              <a:gd name="T59" fmla="*/ 606 h 983"/>
              <a:gd name="T60" fmla="*/ 180 w 1149"/>
              <a:gd name="T61" fmla="*/ 606 h 983"/>
              <a:gd name="T62" fmla="*/ 180 w 1149"/>
              <a:gd name="T63" fmla="*/ 606 h 983"/>
              <a:gd name="T64" fmla="*/ 231 w 1149"/>
              <a:gd name="T65" fmla="*/ 449 h 983"/>
              <a:gd name="T66" fmla="*/ 308 w 1149"/>
              <a:gd name="T67" fmla="*/ 393 h 983"/>
              <a:gd name="T68" fmla="*/ 387 w 1149"/>
              <a:gd name="T69" fmla="*/ 367 h 983"/>
              <a:gd name="T70" fmla="*/ 318 w 1149"/>
              <a:gd name="T71" fmla="*/ 344 h 983"/>
              <a:gd name="T72" fmla="*/ 931 w 1149"/>
              <a:gd name="T73" fmla="*/ 308 h 983"/>
              <a:gd name="T74" fmla="*/ 1043 w 1149"/>
              <a:gd name="T75" fmla="*/ 196 h 983"/>
              <a:gd name="T76" fmla="*/ 931 w 1149"/>
              <a:gd name="T77" fmla="*/ 83 h 983"/>
              <a:gd name="T78" fmla="*/ 819 w 1149"/>
              <a:gd name="T79" fmla="*/ 196 h 983"/>
              <a:gd name="T80" fmla="*/ 931 w 1149"/>
              <a:gd name="T81" fmla="*/ 308 h 983"/>
              <a:gd name="T82" fmla="*/ 1031 w 1149"/>
              <a:gd name="T83" fmla="*/ 344 h 983"/>
              <a:gd name="T84" fmla="*/ 831 w 1149"/>
              <a:gd name="T85" fmla="*/ 344 h 983"/>
              <a:gd name="T86" fmla="*/ 831 w 1149"/>
              <a:gd name="T87" fmla="*/ 343 h 983"/>
              <a:gd name="T88" fmla="*/ 763 w 1149"/>
              <a:gd name="T89" fmla="*/ 366 h 983"/>
              <a:gd name="T90" fmla="*/ 847 w 1149"/>
              <a:gd name="T91" fmla="*/ 393 h 983"/>
              <a:gd name="T92" fmla="*/ 925 w 1149"/>
              <a:gd name="T93" fmla="*/ 450 h 983"/>
              <a:gd name="T94" fmla="*/ 974 w 1149"/>
              <a:gd name="T95" fmla="*/ 603 h 983"/>
              <a:gd name="T96" fmla="*/ 974 w 1149"/>
              <a:gd name="T97" fmla="*/ 603 h 983"/>
              <a:gd name="T98" fmla="*/ 974 w 1149"/>
              <a:gd name="T99" fmla="*/ 603 h 983"/>
              <a:gd name="T100" fmla="*/ 962 w 1149"/>
              <a:gd name="T101" fmla="*/ 689 h 983"/>
              <a:gd name="T102" fmla="*/ 1015 w 1149"/>
              <a:gd name="T103" fmla="*/ 689 h 983"/>
              <a:gd name="T104" fmla="*/ 1126 w 1149"/>
              <a:gd name="T105" fmla="*/ 575 h 983"/>
              <a:gd name="T106" fmla="*/ 1142 w 1149"/>
              <a:gd name="T107" fmla="*/ 456 h 983"/>
              <a:gd name="T108" fmla="*/ 1031 w 1149"/>
              <a:gd name="T109" fmla="*/ 344 h 983"/>
              <a:gd name="T110" fmla="*/ 756 w 1149"/>
              <a:gd name="T111" fmla="*/ 184 h 983"/>
              <a:gd name="T112" fmla="*/ 577 w 1149"/>
              <a:gd name="T113" fmla="*/ 369 h 983"/>
              <a:gd name="T114" fmla="*/ 398 w 1149"/>
              <a:gd name="T115" fmla="*/ 184 h 983"/>
              <a:gd name="T116" fmla="*/ 577 w 1149"/>
              <a:gd name="T117" fmla="*/ 0 h 983"/>
              <a:gd name="T118" fmla="*/ 756 w 1149"/>
              <a:gd name="T119" fmla="*/ 184 h 98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  <a:cxn ang="0">
                <a:pos x="T102" y="T103"/>
              </a:cxn>
              <a:cxn ang="0">
                <a:pos x="T104" y="T105"/>
              </a:cxn>
              <a:cxn ang="0">
                <a:pos x="T106" y="T107"/>
              </a:cxn>
              <a:cxn ang="0">
                <a:pos x="T108" y="T109"/>
              </a:cxn>
              <a:cxn ang="0">
                <a:pos x="T110" y="T111"/>
              </a:cxn>
              <a:cxn ang="0">
                <a:pos x="T112" y="T113"/>
              </a:cxn>
              <a:cxn ang="0">
                <a:pos x="T114" y="T115"/>
              </a:cxn>
              <a:cxn ang="0">
                <a:pos x="T116" y="T117"/>
              </a:cxn>
              <a:cxn ang="0">
                <a:pos x="T118" y="T119"/>
              </a:cxn>
            </a:cxnLst>
            <a:rect l="0" t="0" r="r" b="b"/>
            <a:pathLst>
              <a:path w="1149" h="983">
                <a:moveTo>
                  <a:pt x="737" y="427"/>
                </a:moveTo>
                <a:lnTo>
                  <a:pt x="640" y="427"/>
                </a:lnTo>
                <a:cubicBezTo>
                  <a:pt x="641" y="437"/>
                  <a:pt x="642" y="483"/>
                  <a:pt x="616" y="502"/>
                </a:cubicBezTo>
                <a:cubicBezTo>
                  <a:pt x="616" y="502"/>
                  <a:pt x="658" y="735"/>
                  <a:pt x="640" y="810"/>
                </a:cubicBezTo>
                <a:cubicBezTo>
                  <a:pt x="633" y="842"/>
                  <a:pt x="606" y="921"/>
                  <a:pt x="575" y="921"/>
                </a:cubicBezTo>
                <a:cubicBezTo>
                  <a:pt x="544" y="920"/>
                  <a:pt x="520" y="841"/>
                  <a:pt x="514" y="810"/>
                </a:cubicBezTo>
                <a:cubicBezTo>
                  <a:pt x="499" y="735"/>
                  <a:pt x="549" y="503"/>
                  <a:pt x="549" y="503"/>
                </a:cubicBezTo>
                <a:cubicBezTo>
                  <a:pt x="541" y="500"/>
                  <a:pt x="527" y="486"/>
                  <a:pt x="524" y="427"/>
                </a:cubicBezTo>
                <a:lnTo>
                  <a:pt x="417" y="427"/>
                </a:lnTo>
                <a:lnTo>
                  <a:pt x="417" y="427"/>
                </a:lnTo>
                <a:cubicBezTo>
                  <a:pt x="320" y="427"/>
                  <a:pt x="229" y="510"/>
                  <a:pt x="241" y="612"/>
                </a:cubicBezTo>
                <a:lnTo>
                  <a:pt x="266" y="801"/>
                </a:lnTo>
                <a:cubicBezTo>
                  <a:pt x="286" y="902"/>
                  <a:pt x="345" y="983"/>
                  <a:pt x="443" y="983"/>
                </a:cubicBezTo>
                <a:lnTo>
                  <a:pt x="711" y="983"/>
                </a:lnTo>
                <a:cubicBezTo>
                  <a:pt x="809" y="983"/>
                  <a:pt x="868" y="899"/>
                  <a:pt x="888" y="799"/>
                </a:cubicBezTo>
                <a:lnTo>
                  <a:pt x="913" y="609"/>
                </a:lnTo>
                <a:cubicBezTo>
                  <a:pt x="925" y="510"/>
                  <a:pt x="834" y="427"/>
                  <a:pt x="737" y="427"/>
                </a:cubicBezTo>
                <a:close/>
                <a:moveTo>
                  <a:pt x="218" y="308"/>
                </a:moveTo>
                <a:cubicBezTo>
                  <a:pt x="280" y="308"/>
                  <a:pt x="330" y="258"/>
                  <a:pt x="330" y="196"/>
                </a:cubicBezTo>
                <a:cubicBezTo>
                  <a:pt x="330" y="134"/>
                  <a:pt x="280" y="83"/>
                  <a:pt x="218" y="83"/>
                </a:cubicBezTo>
                <a:cubicBezTo>
                  <a:pt x="156" y="83"/>
                  <a:pt x="105" y="134"/>
                  <a:pt x="105" y="196"/>
                </a:cubicBezTo>
                <a:cubicBezTo>
                  <a:pt x="105" y="258"/>
                  <a:pt x="156" y="308"/>
                  <a:pt x="218" y="308"/>
                </a:cubicBezTo>
                <a:close/>
                <a:moveTo>
                  <a:pt x="318" y="344"/>
                </a:moveTo>
                <a:lnTo>
                  <a:pt x="118" y="344"/>
                </a:lnTo>
                <a:lnTo>
                  <a:pt x="118" y="343"/>
                </a:lnTo>
                <a:cubicBezTo>
                  <a:pt x="57" y="343"/>
                  <a:pt x="0" y="395"/>
                  <a:pt x="7" y="458"/>
                </a:cubicBezTo>
                <a:lnTo>
                  <a:pt x="23" y="577"/>
                </a:lnTo>
                <a:cubicBezTo>
                  <a:pt x="35" y="639"/>
                  <a:pt x="73" y="689"/>
                  <a:pt x="134" y="689"/>
                </a:cubicBezTo>
                <a:lnTo>
                  <a:pt x="191" y="689"/>
                </a:lnTo>
                <a:lnTo>
                  <a:pt x="180" y="606"/>
                </a:lnTo>
                <a:lnTo>
                  <a:pt x="180" y="606"/>
                </a:lnTo>
                <a:lnTo>
                  <a:pt x="180" y="606"/>
                </a:lnTo>
                <a:cubicBezTo>
                  <a:pt x="173" y="549"/>
                  <a:pt x="191" y="493"/>
                  <a:pt x="231" y="449"/>
                </a:cubicBezTo>
                <a:cubicBezTo>
                  <a:pt x="252" y="425"/>
                  <a:pt x="279" y="406"/>
                  <a:pt x="308" y="393"/>
                </a:cubicBezTo>
                <a:cubicBezTo>
                  <a:pt x="333" y="379"/>
                  <a:pt x="359" y="371"/>
                  <a:pt x="387" y="367"/>
                </a:cubicBezTo>
                <a:cubicBezTo>
                  <a:pt x="367" y="352"/>
                  <a:pt x="343" y="344"/>
                  <a:pt x="318" y="344"/>
                </a:cubicBezTo>
                <a:close/>
                <a:moveTo>
                  <a:pt x="931" y="308"/>
                </a:moveTo>
                <a:cubicBezTo>
                  <a:pt x="993" y="308"/>
                  <a:pt x="1043" y="258"/>
                  <a:pt x="1043" y="196"/>
                </a:cubicBezTo>
                <a:cubicBezTo>
                  <a:pt x="1043" y="134"/>
                  <a:pt x="993" y="83"/>
                  <a:pt x="931" y="83"/>
                </a:cubicBezTo>
                <a:cubicBezTo>
                  <a:pt x="869" y="83"/>
                  <a:pt x="819" y="134"/>
                  <a:pt x="819" y="196"/>
                </a:cubicBezTo>
                <a:cubicBezTo>
                  <a:pt x="819" y="258"/>
                  <a:pt x="869" y="308"/>
                  <a:pt x="931" y="308"/>
                </a:cubicBezTo>
                <a:close/>
                <a:moveTo>
                  <a:pt x="1031" y="344"/>
                </a:moveTo>
                <a:lnTo>
                  <a:pt x="831" y="344"/>
                </a:lnTo>
                <a:lnTo>
                  <a:pt x="831" y="343"/>
                </a:lnTo>
                <a:cubicBezTo>
                  <a:pt x="806" y="343"/>
                  <a:pt x="782" y="352"/>
                  <a:pt x="763" y="366"/>
                </a:cubicBezTo>
                <a:cubicBezTo>
                  <a:pt x="792" y="370"/>
                  <a:pt x="821" y="379"/>
                  <a:pt x="847" y="393"/>
                </a:cubicBezTo>
                <a:cubicBezTo>
                  <a:pt x="877" y="406"/>
                  <a:pt x="903" y="426"/>
                  <a:pt x="925" y="450"/>
                </a:cubicBezTo>
                <a:cubicBezTo>
                  <a:pt x="963" y="494"/>
                  <a:pt x="981" y="548"/>
                  <a:pt x="974" y="603"/>
                </a:cubicBezTo>
                <a:lnTo>
                  <a:pt x="974" y="603"/>
                </a:lnTo>
                <a:lnTo>
                  <a:pt x="974" y="603"/>
                </a:lnTo>
                <a:lnTo>
                  <a:pt x="962" y="689"/>
                </a:lnTo>
                <a:lnTo>
                  <a:pt x="1015" y="689"/>
                </a:lnTo>
                <a:cubicBezTo>
                  <a:pt x="1076" y="689"/>
                  <a:pt x="1114" y="637"/>
                  <a:pt x="1126" y="575"/>
                </a:cubicBezTo>
                <a:lnTo>
                  <a:pt x="1142" y="456"/>
                </a:lnTo>
                <a:cubicBezTo>
                  <a:pt x="1149" y="395"/>
                  <a:pt x="1092" y="344"/>
                  <a:pt x="1031" y="344"/>
                </a:cubicBezTo>
                <a:close/>
                <a:moveTo>
                  <a:pt x="756" y="184"/>
                </a:moveTo>
                <a:cubicBezTo>
                  <a:pt x="756" y="286"/>
                  <a:pt x="676" y="369"/>
                  <a:pt x="577" y="369"/>
                </a:cubicBezTo>
                <a:cubicBezTo>
                  <a:pt x="478" y="369"/>
                  <a:pt x="398" y="286"/>
                  <a:pt x="398" y="184"/>
                </a:cubicBezTo>
                <a:cubicBezTo>
                  <a:pt x="398" y="82"/>
                  <a:pt x="478" y="0"/>
                  <a:pt x="577" y="0"/>
                </a:cubicBezTo>
                <a:cubicBezTo>
                  <a:pt x="676" y="0"/>
                  <a:pt x="756" y="82"/>
                  <a:pt x="756" y="184"/>
                </a:cubicBezTo>
                <a:close/>
              </a:path>
            </a:pathLst>
          </a:custGeom>
          <a:solidFill>
            <a:srgbClr val="FFFFFF"/>
          </a:solidFill>
          <a:ln>
            <a:noFill/>
          </a:ln>
        </p:spPr>
        <p:txBody>
          <a:bodyPr vert="horz" wrap="square" lIns="68571" tIns="34285" rIns="68571" bIns="34285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</a:endParaRPr>
          </a:p>
        </p:txBody>
      </p:sp>
      <p:sp>
        <p:nvSpPr>
          <p:cNvPr id="18" name="圆角矩形 7">
            <a:extLst>
              <a:ext uri="{FF2B5EF4-FFF2-40B4-BE49-F238E27FC236}">
                <a16:creationId xmlns:a16="http://schemas.microsoft.com/office/drawing/2014/main" id="{E80E18CD-87EA-BD50-36C1-9FF3070172DA}"/>
              </a:ext>
            </a:extLst>
          </p:cNvPr>
          <p:cNvSpPr/>
          <p:nvPr userDrawn="1"/>
        </p:nvSpPr>
        <p:spPr>
          <a:xfrm>
            <a:off x="608750" y="1454234"/>
            <a:ext cx="7263258" cy="2412495"/>
          </a:xfrm>
          <a:prstGeom prst="roundRect">
            <a:avLst>
              <a:gd name="adj" fmla="val 9083"/>
            </a:avLst>
          </a:prstGeom>
          <a:noFill/>
          <a:ln w="12700" cap="flat" cmpd="sng">
            <a:solidFill>
              <a:srgbClr val="0070C0"/>
            </a:solidFill>
            <a:prstDash val="solid"/>
            <a:headEnd type="none" w="med" len="med"/>
            <a:tailEnd type="none" w="med" len="med"/>
          </a:ln>
        </p:spPr>
        <p:txBody>
          <a:bodyPr anchor="ctr"/>
          <a:lstStyle>
            <a:defPPr>
              <a:defRPr lang="zh-CN"/>
            </a:defPPr>
            <a:lvl1pPr marL="228600" indent="-228600" algn="l" defTabSz="914400" rtl="0" eaLnBrk="0" fontAlgn="base" latinLnBrk="0" hangingPunct="0">
              <a:lnSpc>
                <a:spcPct val="90000"/>
              </a:lnSpc>
              <a:spcBef>
                <a:spcPts val="1000"/>
              </a:spcBef>
              <a:spcAft>
                <a:spcPct val="0"/>
              </a:spcAft>
              <a:buFont typeface="Arial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base" latinLnBrk="0" hangingPunct="1">
              <a:lnSpc>
                <a:spcPct val="14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  <a:cs typeface="+mn-lt"/>
              <a:sym typeface="+mn-lt"/>
            </a:endParaRPr>
          </a:p>
        </p:txBody>
      </p:sp>
      <p:sp>
        <p:nvSpPr>
          <p:cNvPr id="19" name="圆角矩形 7">
            <a:extLst>
              <a:ext uri="{FF2B5EF4-FFF2-40B4-BE49-F238E27FC236}">
                <a16:creationId xmlns:a16="http://schemas.microsoft.com/office/drawing/2014/main" id="{8F854EAD-613B-8A67-E035-7FEE99C69B51}"/>
              </a:ext>
            </a:extLst>
          </p:cNvPr>
          <p:cNvSpPr/>
          <p:nvPr userDrawn="1"/>
        </p:nvSpPr>
        <p:spPr>
          <a:xfrm>
            <a:off x="581260" y="4131744"/>
            <a:ext cx="7263258" cy="2412495"/>
          </a:xfrm>
          <a:prstGeom prst="roundRect">
            <a:avLst>
              <a:gd name="adj" fmla="val 9083"/>
            </a:avLst>
          </a:prstGeom>
          <a:noFill/>
          <a:ln w="12700" cap="flat" cmpd="sng">
            <a:solidFill>
              <a:srgbClr val="0070C0"/>
            </a:solidFill>
            <a:prstDash val="solid"/>
            <a:headEnd type="none" w="med" len="med"/>
            <a:tailEnd type="none" w="med" len="med"/>
          </a:ln>
        </p:spPr>
        <p:txBody>
          <a:bodyPr anchor="ctr"/>
          <a:lstStyle>
            <a:defPPr>
              <a:defRPr lang="zh-CN"/>
            </a:defPPr>
            <a:lvl1pPr marL="228600" indent="-228600" algn="l" defTabSz="914400" rtl="0" eaLnBrk="0" fontAlgn="base" latinLnBrk="0" hangingPunct="0">
              <a:lnSpc>
                <a:spcPct val="90000"/>
              </a:lnSpc>
              <a:spcBef>
                <a:spcPts val="1000"/>
              </a:spcBef>
              <a:spcAft>
                <a:spcPct val="0"/>
              </a:spcAft>
              <a:buFont typeface="Arial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base" latinLnBrk="0" hangingPunct="1">
              <a:lnSpc>
                <a:spcPct val="14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  <a:cs typeface="+mn-lt"/>
              <a:sym typeface="+mn-lt"/>
            </a:endParaRP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168276" y="1153001"/>
            <a:ext cx="621214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latin typeface="微软雅黑" pitchFamily="34" charset="-122"/>
                <a:ea typeface="微软雅黑" pitchFamily="34" charset="-122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grpSp>
        <p:nvGrpSpPr>
          <p:cNvPr id="4" name="组合 48">
            <a:extLst>
              <a:ext uri="{FF2B5EF4-FFF2-40B4-BE49-F238E27FC236}">
                <a16:creationId xmlns:a16="http://schemas.microsoft.com/office/drawing/2014/main" id="{A4931A2E-FCC2-002D-3256-4906A6E3C478}"/>
              </a:ext>
            </a:extLst>
          </p:cNvPr>
          <p:cNvGrpSpPr/>
          <p:nvPr userDrawn="1"/>
        </p:nvGrpSpPr>
        <p:grpSpPr>
          <a:xfrm>
            <a:off x="8343250" y="2308441"/>
            <a:ext cx="3240000" cy="3240000"/>
            <a:chOff x="4740390" y="5946187"/>
            <a:chExt cx="305647" cy="305644"/>
          </a:xfrm>
        </p:grpSpPr>
        <p:grpSp>
          <p:nvGrpSpPr>
            <p:cNvPr id="7" name="组合 49">
              <a:extLst>
                <a:ext uri="{FF2B5EF4-FFF2-40B4-BE49-F238E27FC236}">
                  <a16:creationId xmlns:a16="http://schemas.microsoft.com/office/drawing/2014/main" id="{866A97E3-65EB-8F9A-EDC3-59909EEE8332}"/>
                </a:ext>
              </a:extLst>
            </p:cNvPr>
            <p:cNvGrpSpPr/>
            <p:nvPr/>
          </p:nvGrpSpPr>
          <p:grpSpPr>
            <a:xfrm>
              <a:off x="4740390" y="5946187"/>
              <a:ext cx="305647" cy="305644"/>
              <a:chOff x="1517330" y="1125257"/>
              <a:chExt cx="2204282" cy="2204282"/>
            </a:xfrm>
          </p:grpSpPr>
          <p:sp>
            <p:nvSpPr>
              <p:cNvPr id="10" name="椭圆 51">
                <a:extLst>
                  <a:ext uri="{FF2B5EF4-FFF2-40B4-BE49-F238E27FC236}">
                    <a16:creationId xmlns:a16="http://schemas.microsoft.com/office/drawing/2014/main" id="{01811794-BCAD-926B-45DA-48D75078070C}"/>
                  </a:ext>
                </a:extLst>
              </p:cNvPr>
              <p:cNvSpPr/>
              <p:nvPr/>
            </p:nvSpPr>
            <p:spPr>
              <a:xfrm>
                <a:off x="1517330" y="1125257"/>
                <a:ext cx="2204282" cy="2204282"/>
              </a:xfrm>
              <a:prstGeom prst="ellipse">
                <a:avLst/>
              </a:prstGeom>
              <a:gradFill>
                <a:gsLst>
                  <a:gs pos="0">
                    <a:srgbClr val="EBEBEB"/>
                  </a:gs>
                  <a:gs pos="100000">
                    <a:srgbClr val="FEFEFE"/>
                  </a:gs>
                </a:gsLst>
                <a:lin ang="7530000" scaled="0"/>
              </a:gradFill>
              <a:ln w="12700" cap="flat" cmpd="sng" algn="ctr">
                <a:solidFill>
                  <a:sysClr val="window" lastClr="FFFFFF"/>
                </a:solidFill>
                <a:prstDash val="solid"/>
                <a:miter lim="800000"/>
              </a:ln>
              <a:effectLst>
                <a:outerShdw blurRad="165100" dist="139700" dir="7800000" sx="74000" sy="74000" algn="tr" rotWithShape="0">
                  <a:prstClr val="black">
                    <a:alpha val="55000"/>
                  </a:prstClr>
                </a:outerShdw>
              </a:effectLst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Calibri"/>
                  <a:ea typeface="宋体" panose="02010600030101010101" pitchFamily="2" charset="-122"/>
                  <a:cs typeface="+mn-cs"/>
                </a:endParaRPr>
              </a:p>
            </p:txBody>
          </p:sp>
          <p:sp>
            <p:nvSpPr>
              <p:cNvPr id="11" name="椭圆 52">
                <a:extLst>
                  <a:ext uri="{FF2B5EF4-FFF2-40B4-BE49-F238E27FC236}">
                    <a16:creationId xmlns:a16="http://schemas.microsoft.com/office/drawing/2014/main" id="{CAFA8ABF-F688-AD84-2B4E-5DBE18FB2AEC}"/>
                  </a:ext>
                </a:extLst>
              </p:cNvPr>
              <p:cNvSpPr/>
              <p:nvPr/>
            </p:nvSpPr>
            <p:spPr>
              <a:xfrm>
                <a:off x="1719372" y="1327298"/>
                <a:ext cx="1800200" cy="1800200"/>
              </a:xfrm>
              <a:prstGeom prst="ellipse">
                <a:avLst/>
              </a:prstGeom>
              <a:solidFill>
                <a:srgbClr val="2EA7E0"/>
              </a:solidFill>
              <a:ln w="12700" cap="flat" cmpd="sng" algn="ctr">
                <a:noFill/>
                <a:prstDash val="solid"/>
                <a:miter lim="800000"/>
              </a:ln>
              <a:effectLst/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宋体" panose="02010600030101010101" pitchFamily="2" charset="-122"/>
                  <a:cs typeface="+mn-cs"/>
                </a:endParaRPr>
              </a:p>
            </p:txBody>
          </p:sp>
        </p:grpSp>
        <p:sp>
          <p:nvSpPr>
            <p:cNvPr id="8" name="Freeform 39">
              <a:extLst>
                <a:ext uri="{FF2B5EF4-FFF2-40B4-BE49-F238E27FC236}">
                  <a16:creationId xmlns:a16="http://schemas.microsoft.com/office/drawing/2014/main" id="{1EFDCA82-AF73-33E9-0820-2F3847842E21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4814511" y="6022165"/>
              <a:ext cx="157403" cy="145529"/>
            </a:xfrm>
            <a:custGeom>
              <a:gdLst>
                <a:gd name="T0" fmla="*/ 43 w 57"/>
                <a:gd name="T1" fmla="*/ 9 h 58"/>
                <a:gd name="T2" fmla="*/ 4 w 57"/>
                <a:gd name="T3" fmla="*/ 22 h 58"/>
                <a:gd name="T4" fmla="*/ 5 w 57"/>
                <a:gd name="T5" fmla="*/ 25 h 58"/>
                <a:gd name="T6" fmla="*/ 6 w 57"/>
                <a:gd name="T7" fmla="*/ 30 h 58"/>
                <a:gd name="T8" fmla="*/ 7 w 57"/>
                <a:gd name="T9" fmla="*/ 35 h 58"/>
                <a:gd name="T10" fmla="*/ 10 w 57"/>
                <a:gd name="T11" fmla="*/ 39 h 58"/>
                <a:gd name="T12" fmla="*/ 12 w 57"/>
                <a:gd name="T13" fmla="*/ 41 h 58"/>
                <a:gd name="T14" fmla="*/ 13 w 57"/>
                <a:gd name="T15" fmla="*/ 49 h 58"/>
                <a:gd name="T16" fmla="*/ 16 w 57"/>
                <a:gd name="T17" fmla="*/ 52 h 58"/>
                <a:gd name="T18" fmla="*/ 17 w 57"/>
                <a:gd name="T19" fmla="*/ 51 h 58"/>
                <a:gd name="T20" fmla="*/ 18 w 57"/>
                <a:gd name="T21" fmla="*/ 47 h 58"/>
                <a:gd name="T22" fmla="*/ 20 w 57"/>
                <a:gd name="T23" fmla="*/ 41 h 58"/>
                <a:gd name="T24" fmla="*/ 24 w 57"/>
                <a:gd name="T25" fmla="*/ 36 h 58"/>
                <a:gd name="T26" fmla="*/ 26 w 57"/>
                <a:gd name="T27" fmla="*/ 33 h 58"/>
                <a:gd name="T28" fmla="*/ 22 w 57"/>
                <a:gd name="T29" fmla="*/ 30 h 58"/>
                <a:gd name="T30" fmla="*/ 19 w 57"/>
                <a:gd name="T31" fmla="*/ 29 h 58"/>
                <a:gd name="T32" fmla="*/ 16 w 57"/>
                <a:gd name="T33" fmla="*/ 26 h 58"/>
                <a:gd name="T34" fmla="*/ 12 w 57"/>
                <a:gd name="T35" fmla="*/ 24 h 58"/>
                <a:gd name="T36" fmla="*/ 8 w 57"/>
                <a:gd name="T37" fmla="*/ 24 h 58"/>
                <a:gd name="T38" fmla="*/ 6 w 57"/>
                <a:gd name="T39" fmla="*/ 22 h 58"/>
                <a:gd name="T40" fmla="*/ 6 w 57"/>
                <a:gd name="T41" fmla="*/ 18 h 58"/>
                <a:gd name="T42" fmla="*/ 4 w 57"/>
                <a:gd name="T43" fmla="*/ 19 h 58"/>
                <a:gd name="T44" fmla="*/ 6 w 57"/>
                <a:gd name="T45" fmla="*/ 15 h 58"/>
                <a:gd name="T46" fmla="*/ 9 w 57"/>
                <a:gd name="T47" fmla="*/ 15 h 58"/>
                <a:gd name="T48" fmla="*/ 11 w 57"/>
                <a:gd name="T49" fmla="*/ 13 h 58"/>
                <a:gd name="T50" fmla="*/ 15 w 57"/>
                <a:gd name="T51" fmla="*/ 9 h 58"/>
                <a:gd name="T52" fmla="*/ 16 w 57"/>
                <a:gd name="T53" fmla="*/ 8 h 58"/>
                <a:gd name="T54" fmla="*/ 21 w 57"/>
                <a:gd name="T55" fmla="*/ 6 h 58"/>
                <a:gd name="T56" fmla="*/ 17 w 57"/>
                <a:gd name="T57" fmla="*/ 4 h 58"/>
                <a:gd name="T58" fmla="*/ 16 w 57"/>
                <a:gd name="T59" fmla="*/ 4 h 58"/>
                <a:gd name="T60" fmla="*/ 24 w 57"/>
                <a:gd name="T61" fmla="*/ 1 h 58"/>
                <a:gd name="T62" fmla="*/ 27 w 57"/>
                <a:gd name="T63" fmla="*/ 3 h 58"/>
                <a:gd name="T64" fmla="*/ 41 w 57"/>
                <a:gd name="T65" fmla="*/ 3 h 58"/>
                <a:gd name="T66" fmla="*/ 39 w 57"/>
                <a:gd name="T67" fmla="*/ 6 h 58"/>
                <a:gd name="T68" fmla="*/ 42 w 57"/>
                <a:gd name="T69" fmla="*/ 10 h 58"/>
                <a:gd name="T70" fmla="*/ 44 w 57"/>
                <a:gd name="T71" fmla="*/ 10 h 58"/>
                <a:gd name="T72" fmla="*/ 46 w 57"/>
                <a:gd name="T73" fmla="*/ 9 h 58"/>
                <a:gd name="T74" fmla="*/ 48 w 57"/>
                <a:gd name="T75" fmla="*/ 12 h 58"/>
                <a:gd name="T76" fmla="*/ 50 w 57"/>
                <a:gd name="T77" fmla="*/ 13 h 58"/>
                <a:gd name="T78" fmla="*/ 47 w 57"/>
                <a:gd name="T79" fmla="*/ 14 h 58"/>
                <a:gd name="T80" fmla="*/ 44 w 57"/>
                <a:gd name="T81" fmla="*/ 12 h 58"/>
                <a:gd name="T82" fmla="*/ 40 w 57"/>
                <a:gd name="T83" fmla="*/ 12 h 58"/>
                <a:gd name="T84" fmla="*/ 36 w 57"/>
                <a:gd name="T85" fmla="*/ 15 h 58"/>
                <a:gd name="T86" fmla="*/ 34 w 57"/>
                <a:gd name="T87" fmla="*/ 20 h 58"/>
                <a:gd name="T88" fmla="*/ 36 w 57"/>
                <a:gd name="T89" fmla="*/ 25 h 58"/>
                <a:gd name="T90" fmla="*/ 40 w 57"/>
                <a:gd name="T91" fmla="*/ 27 h 58"/>
                <a:gd name="T92" fmla="*/ 45 w 57"/>
                <a:gd name="T93" fmla="*/ 27 h 58"/>
                <a:gd name="T94" fmla="*/ 47 w 57"/>
                <a:gd name="T95" fmla="*/ 30 h 58"/>
                <a:gd name="T96" fmla="*/ 47 w 57"/>
                <a:gd name="T97" fmla="*/ 35 h 58"/>
                <a:gd name="T98" fmla="*/ 47 w 57"/>
                <a:gd name="T99" fmla="*/ 40 h 58"/>
                <a:gd name="T100" fmla="*/ 50 w 57"/>
                <a:gd name="T101" fmla="*/ 45 h 58"/>
                <a:gd name="T102" fmla="*/ 53 w 57"/>
                <a:gd name="T103" fmla="*/ 41 h 58"/>
                <a:gd name="T104" fmla="*/ 56 w 57"/>
                <a:gd name="T105" fmla="*/ 34 h 58"/>
                <a:gd name="T106" fmla="*/ 56 w 57"/>
                <a:gd name="T107" fmla="*/ 26 h 58"/>
                <a:gd name="T108" fmla="*/ 54 w 57"/>
                <a:gd name="T109" fmla="*/ 19 h 58"/>
                <a:gd name="T110" fmla="*/ 52 w 57"/>
                <a:gd name="T111" fmla="*/ 16 h 58"/>
                <a:gd name="T112" fmla="*/ 55 w 57"/>
                <a:gd name="T113" fmla="*/ 20 h 58"/>
                <a:gd name="T114" fmla="*/ 39 w 57"/>
                <a:gd name="T115" fmla="*/ 5 h 58"/>
                <a:gd name="T116" fmla="*/ 37 w 57"/>
                <a:gd name="T117" fmla="*/ 3 h 58"/>
                <a:gd name="T118" fmla="*/ 38 w 57"/>
                <a:gd name="T119" fmla="*/ 5 h 58"/>
                <a:gd name="T120" fmla="*/ 36 w 57"/>
                <a:gd name="T121" fmla="*/ 2 h 58"/>
                <a:gd name="T122" fmla="*/ 54 w 57"/>
                <a:gd name="T123" fmla="*/ 41 h 58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  <a:cxn ang="0">
                  <a:pos x="T122" y="T123"/>
                </a:cxn>
              </a:cxnLst>
              <a:rect l="0" t="0" r="r" b="b"/>
              <a:pathLst>
                <a:path w="57" h="57">
                  <a:moveTo>
                    <a:pt x="3" y="17"/>
                  </a:moveTo>
                  <a:cubicBezTo>
                    <a:pt x="3" y="17"/>
                    <a:pt x="3" y="17"/>
                    <a:pt x="3" y="17"/>
                  </a:cubicBezTo>
                  <a:cubicBezTo>
                    <a:pt x="3" y="17"/>
                    <a:pt x="2" y="17"/>
                    <a:pt x="2" y="17"/>
                  </a:cubicBezTo>
                  <a:cubicBezTo>
                    <a:pt x="3" y="17"/>
                    <a:pt x="3" y="17"/>
                    <a:pt x="3" y="17"/>
                  </a:cubicBezTo>
                  <a:cubicBezTo>
                    <a:pt x="3" y="17"/>
                    <a:pt x="3" y="17"/>
                    <a:pt x="3" y="17"/>
                  </a:cubicBezTo>
                  <a:cubicBezTo>
                    <a:pt x="3" y="17"/>
                    <a:pt x="3" y="17"/>
                    <a:pt x="3" y="17"/>
                  </a:cubicBezTo>
                  <a:close/>
                  <a:moveTo>
                    <a:pt x="2" y="17"/>
                  </a:moveTo>
                  <a:cubicBezTo>
                    <a:pt x="2" y="17"/>
                    <a:pt x="2" y="17"/>
                    <a:pt x="2" y="17"/>
                  </a:cubicBezTo>
                  <a:cubicBezTo>
                    <a:pt x="2" y="17"/>
                    <a:pt x="2" y="17"/>
                    <a:pt x="2" y="17"/>
                  </a:cubicBezTo>
                  <a:cubicBezTo>
                    <a:pt x="2" y="17"/>
                    <a:pt x="2" y="17"/>
                    <a:pt x="2" y="17"/>
                  </a:cubicBezTo>
                  <a:cubicBezTo>
                    <a:pt x="2" y="17"/>
                    <a:pt x="2" y="17"/>
                    <a:pt x="2" y="17"/>
                  </a:cubicBezTo>
                  <a:cubicBezTo>
                    <a:pt x="2" y="17"/>
                    <a:pt x="2" y="17"/>
                    <a:pt x="2" y="17"/>
                  </a:cubicBezTo>
                  <a:close/>
                  <a:moveTo>
                    <a:pt x="43" y="9"/>
                  </a:move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2" y="9"/>
                    <a:pt x="42" y="9"/>
                    <a:pt x="42" y="9"/>
                  </a:cubicBezTo>
                  <a:cubicBezTo>
                    <a:pt x="42" y="8"/>
                    <a:pt x="42" y="8"/>
                    <a:pt x="42" y="8"/>
                  </a:cubicBezTo>
                  <a:cubicBezTo>
                    <a:pt x="42" y="8"/>
                    <a:pt x="42" y="8"/>
                    <a:pt x="42" y="8"/>
                  </a:cubicBezTo>
                  <a:cubicBezTo>
                    <a:pt x="42" y="8"/>
                    <a:pt x="42" y="8"/>
                    <a:pt x="42" y="8"/>
                  </a:cubicBezTo>
                  <a:cubicBezTo>
                    <a:pt x="42" y="8"/>
                    <a:pt x="42" y="8"/>
                    <a:pt x="42" y="8"/>
                  </a:cubicBezTo>
                  <a:cubicBezTo>
                    <a:pt x="42" y="8"/>
                    <a:pt x="42" y="8"/>
                    <a:pt x="42" y="8"/>
                  </a:cubicBezTo>
                  <a:cubicBezTo>
                    <a:pt x="42" y="9"/>
                    <a:pt x="42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lose/>
                  <a:moveTo>
                    <a:pt x="55" y="19"/>
                  </a:moveTo>
                  <a:cubicBezTo>
                    <a:pt x="56" y="22"/>
                    <a:pt x="57" y="25"/>
                    <a:pt x="57" y="29"/>
                  </a:cubicBezTo>
                  <a:cubicBezTo>
                    <a:pt x="57" y="45"/>
                    <a:pt x="44" y="58"/>
                    <a:pt x="28" y="58"/>
                  </a:cubicBezTo>
                  <a:cubicBezTo>
                    <a:pt x="13" y="58"/>
                    <a:pt x="0" y="45"/>
                    <a:pt x="0" y="29"/>
                  </a:cubicBezTo>
                  <a:cubicBezTo>
                    <a:pt x="0" y="25"/>
                    <a:pt x="1" y="21"/>
                    <a:pt x="2" y="18"/>
                  </a:cubicBezTo>
                  <a:cubicBezTo>
                    <a:pt x="2" y="21"/>
                    <a:pt x="2" y="21"/>
                    <a:pt x="2" y="21"/>
                  </a:cubicBezTo>
                  <a:cubicBezTo>
                    <a:pt x="2" y="21"/>
                    <a:pt x="2" y="21"/>
                    <a:pt x="2" y="21"/>
                  </a:cubicBezTo>
                  <a:cubicBezTo>
                    <a:pt x="2" y="21"/>
                    <a:pt x="2" y="21"/>
                    <a:pt x="2" y="21"/>
                  </a:cubicBezTo>
                  <a:cubicBezTo>
                    <a:pt x="2" y="21"/>
                    <a:pt x="2" y="21"/>
                    <a:pt x="2" y="21"/>
                  </a:cubicBezTo>
                  <a:cubicBezTo>
                    <a:pt x="2" y="21"/>
                    <a:pt x="2" y="21"/>
                    <a:pt x="3" y="21"/>
                  </a:cubicBezTo>
                  <a:cubicBezTo>
                    <a:pt x="3" y="21"/>
                    <a:pt x="3" y="21"/>
                    <a:pt x="3" y="21"/>
                  </a:cubicBezTo>
                  <a:cubicBezTo>
                    <a:pt x="3" y="21"/>
                    <a:pt x="3" y="21"/>
                    <a:pt x="3" y="21"/>
                  </a:cubicBezTo>
                  <a:cubicBezTo>
                    <a:pt x="3" y="21"/>
                    <a:pt x="3" y="21"/>
                    <a:pt x="3" y="21"/>
                  </a:cubicBezTo>
                  <a:cubicBezTo>
                    <a:pt x="3" y="22"/>
                    <a:pt x="3" y="22"/>
                    <a:pt x="3" y="22"/>
                  </a:cubicBezTo>
                  <a:cubicBezTo>
                    <a:pt x="3" y="22"/>
                    <a:pt x="3" y="22"/>
                    <a:pt x="3" y="22"/>
                  </a:cubicBezTo>
                  <a:cubicBezTo>
                    <a:pt x="3" y="22"/>
                    <a:pt x="3" y="22"/>
                    <a:pt x="3" y="22"/>
                  </a:cubicBezTo>
                  <a:cubicBezTo>
                    <a:pt x="3" y="22"/>
                    <a:pt x="3" y="22"/>
                    <a:pt x="3" y="22"/>
                  </a:cubicBezTo>
                  <a:cubicBezTo>
                    <a:pt x="3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3"/>
                    <a:pt x="4" y="23"/>
                    <a:pt x="4" y="23"/>
                  </a:cubicBezTo>
                  <a:cubicBezTo>
                    <a:pt x="4" y="23"/>
                    <a:pt x="4" y="23"/>
                    <a:pt x="4" y="23"/>
                  </a:cubicBezTo>
                  <a:cubicBezTo>
                    <a:pt x="4" y="23"/>
                    <a:pt x="4" y="23"/>
                    <a:pt x="4" y="23"/>
                  </a:cubicBezTo>
                  <a:cubicBezTo>
                    <a:pt x="4" y="23"/>
                    <a:pt x="4" y="23"/>
                    <a:pt x="4" y="23"/>
                  </a:cubicBezTo>
                  <a:cubicBezTo>
                    <a:pt x="4" y="23"/>
                    <a:pt x="4" y="23"/>
                    <a:pt x="4" y="23"/>
                  </a:cubicBezTo>
                  <a:cubicBezTo>
                    <a:pt x="5" y="23"/>
                    <a:pt x="5" y="23"/>
                    <a:pt x="5" y="23"/>
                  </a:cubicBezTo>
                  <a:cubicBezTo>
                    <a:pt x="5" y="23"/>
                    <a:pt x="5" y="23"/>
                    <a:pt x="5" y="23"/>
                  </a:cubicBezTo>
                  <a:cubicBezTo>
                    <a:pt x="5" y="23"/>
                    <a:pt x="5" y="23"/>
                    <a:pt x="5" y="23"/>
                  </a:cubicBezTo>
                  <a:cubicBezTo>
                    <a:pt x="5" y="23"/>
                    <a:pt x="5" y="23"/>
                    <a:pt x="5" y="23"/>
                  </a:cubicBezTo>
                  <a:cubicBezTo>
                    <a:pt x="5" y="23"/>
                    <a:pt x="5" y="23"/>
                    <a:pt x="5" y="23"/>
                  </a:cubicBezTo>
                  <a:cubicBezTo>
                    <a:pt x="5" y="23"/>
                    <a:pt x="5" y="24"/>
                    <a:pt x="5" y="24"/>
                  </a:cubicBezTo>
                  <a:cubicBezTo>
                    <a:pt x="5" y="24"/>
                    <a:pt x="5" y="24"/>
                    <a:pt x="5" y="24"/>
                  </a:cubicBezTo>
                  <a:cubicBezTo>
                    <a:pt x="5" y="24"/>
                    <a:pt x="5" y="24"/>
                    <a:pt x="5" y="24"/>
                  </a:cubicBezTo>
                  <a:cubicBezTo>
                    <a:pt x="5" y="24"/>
                    <a:pt x="5" y="24"/>
                    <a:pt x="5" y="24"/>
                  </a:cubicBezTo>
                  <a:cubicBezTo>
                    <a:pt x="5" y="24"/>
                    <a:pt x="5" y="24"/>
                    <a:pt x="5" y="24"/>
                  </a:cubicBezTo>
                  <a:cubicBezTo>
                    <a:pt x="5" y="24"/>
                    <a:pt x="5" y="24"/>
                    <a:pt x="5" y="24"/>
                  </a:cubicBezTo>
                  <a:cubicBezTo>
                    <a:pt x="5" y="24"/>
                    <a:pt x="5" y="24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6" y="25"/>
                    <a:pt x="6" y="25"/>
                    <a:pt x="6" y="25"/>
                  </a:cubicBezTo>
                  <a:cubicBezTo>
                    <a:pt x="6" y="25"/>
                    <a:pt x="6" y="25"/>
                    <a:pt x="6" y="25"/>
                  </a:cubicBezTo>
                  <a:cubicBezTo>
                    <a:pt x="6" y="25"/>
                    <a:pt x="6" y="25"/>
                    <a:pt x="6" y="25"/>
                  </a:cubicBezTo>
                  <a:cubicBezTo>
                    <a:pt x="6" y="25"/>
                    <a:pt x="6" y="25"/>
                    <a:pt x="6" y="25"/>
                  </a:cubicBezTo>
                  <a:cubicBezTo>
                    <a:pt x="6" y="25"/>
                    <a:pt x="6" y="25"/>
                    <a:pt x="6" y="25"/>
                  </a:cubicBezTo>
                  <a:cubicBezTo>
                    <a:pt x="6" y="26"/>
                    <a:pt x="7" y="26"/>
                    <a:pt x="7" y="26"/>
                  </a:cubicBezTo>
                  <a:cubicBezTo>
                    <a:pt x="7" y="26"/>
                    <a:pt x="7" y="26"/>
                    <a:pt x="7" y="26"/>
                  </a:cubicBezTo>
                  <a:cubicBezTo>
                    <a:pt x="7" y="26"/>
                    <a:pt x="7" y="26"/>
                    <a:pt x="7" y="26"/>
                  </a:cubicBezTo>
                  <a:cubicBezTo>
                    <a:pt x="7" y="26"/>
                    <a:pt x="7" y="26"/>
                    <a:pt x="7" y="26"/>
                  </a:cubicBezTo>
                  <a:cubicBezTo>
                    <a:pt x="7" y="27"/>
                    <a:pt x="7" y="27"/>
                    <a:pt x="7" y="27"/>
                  </a:cubicBezTo>
                  <a:cubicBezTo>
                    <a:pt x="7" y="26"/>
                    <a:pt x="7" y="26"/>
                    <a:pt x="7" y="26"/>
                  </a:cubicBezTo>
                  <a:cubicBezTo>
                    <a:pt x="7" y="26"/>
                    <a:pt x="7" y="27"/>
                    <a:pt x="7" y="27"/>
                  </a:cubicBezTo>
                  <a:cubicBezTo>
                    <a:pt x="7" y="27"/>
                    <a:pt x="7" y="27"/>
                    <a:pt x="7" y="27"/>
                  </a:cubicBezTo>
                  <a:cubicBezTo>
                    <a:pt x="7" y="27"/>
                    <a:pt x="7" y="27"/>
                    <a:pt x="7" y="27"/>
                  </a:cubicBezTo>
                  <a:cubicBezTo>
                    <a:pt x="7" y="28"/>
                    <a:pt x="7" y="28"/>
                    <a:pt x="7" y="28"/>
                  </a:cubicBezTo>
                  <a:cubicBezTo>
                    <a:pt x="7" y="28"/>
                    <a:pt x="7" y="28"/>
                    <a:pt x="7" y="28"/>
                  </a:cubicBezTo>
                  <a:cubicBezTo>
                    <a:pt x="7" y="28"/>
                    <a:pt x="7" y="28"/>
                    <a:pt x="7" y="28"/>
                  </a:cubicBezTo>
                  <a:cubicBezTo>
                    <a:pt x="6" y="28"/>
                    <a:pt x="6" y="28"/>
                    <a:pt x="6" y="28"/>
                  </a:cubicBezTo>
                  <a:cubicBezTo>
                    <a:pt x="6" y="28"/>
                    <a:pt x="6" y="28"/>
                    <a:pt x="6" y="28"/>
                  </a:cubicBezTo>
                  <a:cubicBezTo>
                    <a:pt x="6" y="28"/>
                    <a:pt x="6" y="28"/>
                    <a:pt x="6" y="29"/>
                  </a:cubicBezTo>
                  <a:cubicBezTo>
                    <a:pt x="6" y="29"/>
                    <a:pt x="6" y="29"/>
                    <a:pt x="6" y="29"/>
                  </a:cubicBezTo>
                  <a:cubicBezTo>
                    <a:pt x="6" y="29"/>
                    <a:pt x="6" y="29"/>
                    <a:pt x="6" y="29"/>
                  </a:cubicBezTo>
                  <a:cubicBezTo>
                    <a:pt x="6" y="29"/>
                    <a:pt x="6" y="29"/>
                    <a:pt x="6" y="29"/>
                  </a:cubicBezTo>
                  <a:cubicBezTo>
                    <a:pt x="6" y="29"/>
                    <a:pt x="6" y="29"/>
                    <a:pt x="6" y="29"/>
                  </a:cubicBezTo>
                  <a:cubicBezTo>
                    <a:pt x="6" y="29"/>
                    <a:pt x="6" y="29"/>
                    <a:pt x="6" y="29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1"/>
                  </a:cubicBezTo>
                  <a:cubicBezTo>
                    <a:pt x="6" y="31"/>
                    <a:pt x="6" y="31"/>
                    <a:pt x="6" y="31"/>
                  </a:cubicBezTo>
                  <a:cubicBezTo>
                    <a:pt x="6" y="31"/>
                    <a:pt x="6" y="31"/>
                    <a:pt x="6" y="31"/>
                  </a:cubicBezTo>
                  <a:cubicBezTo>
                    <a:pt x="6" y="31"/>
                    <a:pt x="6" y="31"/>
                    <a:pt x="6" y="31"/>
                  </a:cubicBezTo>
                  <a:cubicBezTo>
                    <a:pt x="6" y="31"/>
                    <a:pt x="6" y="31"/>
                    <a:pt x="6" y="31"/>
                  </a:cubicBezTo>
                  <a:cubicBezTo>
                    <a:pt x="6" y="32"/>
                    <a:pt x="6" y="32"/>
                    <a:pt x="6" y="32"/>
                  </a:cubicBezTo>
                  <a:cubicBezTo>
                    <a:pt x="6" y="32"/>
                    <a:pt x="6" y="32"/>
                    <a:pt x="6" y="32"/>
                  </a:cubicBezTo>
                  <a:cubicBezTo>
                    <a:pt x="6" y="32"/>
                    <a:pt x="6" y="32"/>
                    <a:pt x="6" y="32"/>
                  </a:cubicBezTo>
                  <a:cubicBezTo>
                    <a:pt x="6" y="32"/>
                    <a:pt x="6" y="32"/>
                    <a:pt x="6" y="32"/>
                  </a:cubicBezTo>
                  <a:cubicBezTo>
                    <a:pt x="6" y="32"/>
                    <a:pt x="6" y="33"/>
                    <a:pt x="6" y="33"/>
                  </a:cubicBezTo>
                  <a:cubicBezTo>
                    <a:pt x="7" y="33"/>
                    <a:pt x="7" y="33"/>
                    <a:pt x="7" y="33"/>
                  </a:cubicBezTo>
                  <a:cubicBezTo>
                    <a:pt x="7" y="33"/>
                    <a:pt x="7" y="33"/>
                    <a:pt x="7" y="33"/>
                  </a:cubicBezTo>
                  <a:cubicBezTo>
                    <a:pt x="7" y="33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5"/>
                    <a:pt x="7" y="35"/>
                    <a:pt x="7" y="35"/>
                  </a:cubicBezTo>
                  <a:cubicBezTo>
                    <a:pt x="7" y="35"/>
                    <a:pt x="7" y="35"/>
                    <a:pt x="7" y="35"/>
                  </a:cubicBezTo>
                  <a:cubicBezTo>
                    <a:pt x="7" y="35"/>
                    <a:pt x="7" y="35"/>
                    <a:pt x="7" y="35"/>
                  </a:cubicBezTo>
                  <a:cubicBezTo>
                    <a:pt x="8" y="35"/>
                    <a:pt x="8" y="35"/>
                    <a:pt x="8" y="35"/>
                  </a:cubicBezTo>
                  <a:cubicBezTo>
                    <a:pt x="8" y="35"/>
                    <a:pt x="8" y="35"/>
                    <a:pt x="8" y="35"/>
                  </a:cubicBezTo>
                  <a:cubicBezTo>
                    <a:pt x="8" y="35"/>
                    <a:pt x="8" y="35"/>
                    <a:pt x="8" y="35"/>
                  </a:cubicBezTo>
                  <a:cubicBezTo>
                    <a:pt x="8" y="35"/>
                    <a:pt x="8" y="35"/>
                    <a:pt x="8" y="36"/>
                  </a:cubicBezTo>
                  <a:cubicBezTo>
                    <a:pt x="8" y="36"/>
                    <a:pt x="8" y="36"/>
                    <a:pt x="8" y="36"/>
                  </a:cubicBezTo>
                  <a:cubicBezTo>
                    <a:pt x="8" y="36"/>
                    <a:pt x="8" y="36"/>
                    <a:pt x="8" y="36"/>
                  </a:cubicBezTo>
                  <a:cubicBezTo>
                    <a:pt x="8" y="36"/>
                    <a:pt x="8" y="36"/>
                    <a:pt x="8" y="36"/>
                  </a:cubicBezTo>
                  <a:cubicBezTo>
                    <a:pt x="8" y="36"/>
                    <a:pt x="8" y="36"/>
                    <a:pt x="8" y="36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9" y="37"/>
                    <a:pt x="9" y="38"/>
                    <a:pt x="9" y="38"/>
                  </a:cubicBezTo>
                  <a:cubicBezTo>
                    <a:pt x="8" y="38"/>
                    <a:pt x="8" y="38"/>
                    <a:pt x="8" y="38"/>
                  </a:cubicBezTo>
                  <a:cubicBezTo>
                    <a:pt x="9" y="38"/>
                    <a:pt x="9" y="38"/>
                    <a:pt x="9" y="38"/>
                  </a:cubicBezTo>
                  <a:cubicBezTo>
                    <a:pt x="9" y="38"/>
                    <a:pt x="10" y="38"/>
                    <a:pt x="10" y="38"/>
                  </a:cubicBezTo>
                  <a:cubicBezTo>
                    <a:pt x="10" y="38"/>
                    <a:pt x="10" y="38"/>
                    <a:pt x="10" y="38"/>
                  </a:cubicBezTo>
                  <a:cubicBezTo>
                    <a:pt x="10" y="38"/>
                    <a:pt x="10" y="38"/>
                    <a:pt x="10" y="38"/>
                  </a:cubicBezTo>
                  <a:cubicBezTo>
                    <a:pt x="10" y="38"/>
                    <a:pt x="10" y="38"/>
                    <a:pt x="10" y="38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40"/>
                    <a:pt x="11" y="40"/>
                  </a:cubicBezTo>
                  <a:cubicBezTo>
                    <a:pt x="11" y="40"/>
                    <a:pt x="11" y="40"/>
                    <a:pt x="11" y="40"/>
                  </a:cubicBezTo>
                  <a:cubicBezTo>
                    <a:pt x="11" y="40"/>
                    <a:pt x="11" y="40"/>
                    <a:pt x="11" y="40"/>
                  </a:cubicBezTo>
                  <a:cubicBezTo>
                    <a:pt x="11" y="40"/>
                    <a:pt x="11" y="40"/>
                    <a:pt x="11" y="40"/>
                  </a:cubicBezTo>
                  <a:cubicBezTo>
                    <a:pt x="11" y="40"/>
                    <a:pt x="11" y="40"/>
                    <a:pt x="11" y="40"/>
                  </a:cubicBezTo>
                  <a:cubicBezTo>
                    <a:pt x="11" y="40"/>
                    <a:pt x="11" y="40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2" y="41"/>
                    <a:pt x="12" y="41"/>
                    <a:pt x="12" y="41"/>
                  </a:cubicBezTo>
                  <a:cubicBezTo>
                    <a:pt x="12" y="41"/>
                    <a:pt x="12" y="42"/>
                    <a:pt x="12" y="42"/>
                  </a:cubicBezTo>
                  <a:cubicBezTo>
                    <a:pt x="12" y="42"/>
                    <a:pt x="12" y="42"/>
                    <a:pt x="12" y="42"/>
                  </a:cubicBezTo>
                  <a:cubicBezTo>
                    <a:pt x="12" y="42"/>
                    <a:pt x="12" y="42"/>
                    <a:pt x="12" y="42"/>
                  </a:cubicBezTo>
                  <a:cubicBezTo>
                    <a:pt x="12" y="44"/>
                    <a:pt x="12" y="44"/>
                    <a:pt x="12" y="44"/>
                  </a:cubicBezTo>
                  <a:cubicBezTo>
                    <a:pt x="12" y="44"/>
                    <a:pt x="12" y="44"/>
                    <a:pt x="12" y="44"/>
                  </a:cubicBezTo>
                  <a:cubicBezTo>
                    <a:pt x="12" y="44"/>
                    <a:pt x="12" y="44"/>
                    <a:pt x="12" y="44"/>
                  </a:cubicBezTo>
                  <a:cubicBezTo>
                    <a:pt x="12" y="44"/>
                    <a:pt x="12" y="44"/>
                    <a:pt x="12" y="44"/>
                  </a:cubicBezTo>
                  <a:cubicBezTo>
                    <a:pt x="12" y="44"/>
                    <a:pt x="12" y="45"/>
                    <a:pt x="12" y="45"/>
                  </a:cubicBezTo>
                  <a:cubicBezTo>
                    <a:pt x="12" y="45"/>
                    <a:pt x="12" y="45"/>
                    <a:pt x="12" y="45"/>
                  </a:cubicBezTo>
                  <a:cubicBezTo>
                    <a:pt x="12" y="45"/>
                    <a:pt x="12" y="45"/>
                    <a:pt x="12" y="45"/>
                  </a:cubicBezTo>
                  <a:cubicBezTo>
                    <a:pt x="12" y="45"/>
                    <a:pt x="12" y="45"/>
                    <a:pt x="12" y="45"/>
                  </a:cubicBezTo>
                  <a:cubicBezTo>
                    <a:pt x="12" y="45"/>
                    <a:pt x="12" y="45"/>
                    <a:pt x="12" y="45"/>
                  </a:cubicBezTo>
                  <a:cubicBezTo>
                    <a:pt x="12" y="45"/>
                    <a:pt x="12" y="45"/>
                    <a:pt x="12" y="45"/>
                  </a:cubicBezTo>
                  <a:cubicBezTo>
                    <a:pt x="12" y="45"/>
                    <a:pt x="12" y="46"/>
                    <a:pt x="12" y="46"/>
                  </a:cubicBezTo>
                  <a:cubicBezTo>
                    <a:pt x="12" y="46"/>
                    <a:pt x="12" y="46"/>
                    <a:pt x="12" y="46"/>
                  </a:cubicBezTo>
                  <a:cubicBezTo>
                    <a:pt x="12" y="46"/>
                    <a:pt x="12" y="46"/>
                    <a:pt x="12" y="46"/>
                  </a:cubicBezTo>
                  <a:cubicBezTo>
                    <a:pt x="12" y="46"/>
                    <a:pt x="12" y="46"/>
                    <a:pt x="12" y="46"/>
                  </a:cubicBezTo>
                  <a:cubicBezTo>
                    <a:pt x="12" y="46"/>
                    <a:pt x="12" y="46"/>
                    <a:pt x="12" y="46"/>
                  </a:cubicBezTo>
                  <a:cubicBezTo>
                    <a:pt x="12" y="46"/>
                    <a:pt x="12" y="46"/>
                    <a:pt x="12" y="46"/>
                  </a:cubicBezTo>
                  <a:cubicBezTo>
                    <a:pt x="12" y="46"/>
                    <a:pt x="12" y="46"/>
                    <a:pt x="12" y="47"/>
                  </a:cubicBezTo>
                  <a:cubicBezTo>
                    <a:pt x="12" y="47"/>
                    <a:pt x="12" y="47"/>
                    <a:pt x="12" y="47"/>
                  </a:cubicBezTo>
                  <a:cubicBezTo>
                    <a:pt x="12" y="47"/>
                    <a:pt x="12" y="47"/>
                    <a:pt x="12" y="47"/>
                  </a:cubicBezTo>
                  <a:cubicBezTo>
                    <a:pt x="12" y="47"/>
                    <a:pt x="12" y="47"/>
                    <a:pt x="12" y="47"/>
                  </a:cubicBezTo>
                  <a:cubicBezTo>
                    <a:pt x="12" y="47"/>
                    <a:pt x="12" y="47"/>
                    <a:pt x="12" y="47"/>
                  </a:cubicBezTo>
                  <a:cubicBezTo>
                    <a:pt x="12" y="48"/>
                    <a:pt x="12" y="48"/>
                    <a:pt x="13" y="48"/>
                  </a:cubicBezTo>
                  <a:cubicBezTo>
                    <a:pt x="13" y="48"/>
                    <a:pt x="13" y="48"/>
                    <a:pt x="13" y="48"/>
                  </a:cubicBezTo>
                  <a:cubicBezTo>
                    <a:pt x="13" y="48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4" y="49"/>
                  </a:cubicBezTo>
                  <a:cubicBezTo>
                    <a:pt x="14" y="49"/>
                    <a:pt x="14" y="49"/>
                    <a:pt x="14" y="49"/>
                  </a:cubicBezTo>
                  <a:cubicBezTo>
                    <a:pt x="14" y="50"/>
                    <a:pt x="14" y="50"/>
                    <a:pt x="14" y="50"/>
                  </a:cubicBezTo>
                  <a:cubicBezTo>
                    <a:pt x="14" y="50"/>
                    <a:pt x="14" y="50"/>
                    <a:pt x="14" y="50"/>
                  </a:cubicBezTo>
                  <a:cubicBezTo>
                    <a:pt x="14" y="50"/>
                    <a:pt x="14" y="50"/>
                    <a:pt x="14" y="50"/>
                  </a:cubicBezTo>
                  <a:cubicBezTo>
                    <a:pt x="14" y="50"/>
                    <a:pt x="14" y="50"/>
                    <a:pt x="14" y="50"/>
                  </a:cubicBezTo>
                  <a:cubicBezTo>
                    <a:pt x="14" y="50"/>
                    <a:pt x="14" y="50"/>
                    <a:pt x="14" y="50"/>
                  </a:cubicBezTo>
                  <a:cubicBezTo>
                    <a:pt x="15" y="50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2"/>
                    <a:pt x="15" y="52"/>
                    <a:pt x="15" y="52"/>
                  </a:cubicBezTo>
                  <a:cubicBezTo>
                    <a:pt x="15" y="52"/>
                    <a:pt x="15" y="52"/>
                    <a:pt x="15" y="52"/>
                  </a:cubicBezTo>
                  <a:cubicBezTo>
                    <a:pt x="15" y="52"/>
                    <a:pt x="15" y="52"/>
                    <a:pt x="15" y="52"/>
                  </a:cubicBezTo>
                  <a:cubicBezTo>
                    <a:pt x="15" y="52"/>
                    <a:pt x="15" y="52"/>
                    <a:pt x="15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3"/>
                    <a:pt x="16" y="53"/>
                    <a:pt x="16" y="53"/>
                  </a:cubicBezTo>
                  <a:cubicBezTo>
                    <a:pt x="17" y="53"/>
                    <a:pt x="17" y="53"/>
                    <a:pt x="17" y="53"/>
                  </a:cubicBezTo>
                  <a:cubicBezTo>
                    <a:pt x="17" y="53"/>
                    <a:pt x="17" y="53"/>
                    <a:pt x="17" y="53"/>
                  </a:cubicBezTo>
                  <a:cubicBezTo>
                    <a:pt x="17" y="53"/>
                    <a:pt x="17" y="53"/>
                    <a:pt x="17" y="53"/>
                  </a:cubicBezTo>
                  <a:cubicBezTo>
                    <a:pt x="17" y="53"/>
                    <a:pt x="17" y="53"/>
                    <a:pt x="17" y="53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0"/>
                    <a:pt x="17" y="50"/>
                  </a:cubicBezTo>
                  <a:cubicBezTo>
                    <a:pt x="17" y="50"/>
                    <a:pt x="17" y="50"/>
                    <a:pt x="17" y="50"/>
                  </a:cubicBezTo>
                  <a:cubicBezTo>
                    <a:pt x="17" y="50"/>
                    <a:pt x="17" y="50"/>
                    <a:pt x="17" y="50"/>
                  </a:cubicBezTo>
                  <a:cubicBezTo>
                    <a:pt x="17" y="50"/>
                    <a:pt x="17" y="50"/>
                    <a:pt x="17" y="50"/>
                  </a:cubicBezTo>
                  <a:cubicBezTo>
                    <a:pt x="17" y="50"/>
                    <a:pt x="17" y="50"/>
                    <a:pt x="17" y="49"/>
                  </a:cubicBezTo>
                  <a:cubicBezTo>
                    <a:pt x="17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8" y="48"/>
                  </a:cubicBezTo>
                  <a:cubicBezTo>
                    <a:pt x="18" y="48"/>
                    <a:pt x="18" y="47"/>
                    <a:pt x="18" y="47"/>
                  </a:cubicBezTo>
                  <a:cubicBezTo>
                    <a:pt x="18" y="47"/>
                    <a:pt x="18" y="47"/>
                    <a:pt x="18" y="47"/>
                  </a:cubicBezTo>
                  <a:cubicBezTo>
                    <a:pt x="18" y="47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7" y="46"/>
                    <a:pt x="17" y="46"/>
                    <a:pt x="17" y="46"/>
                  </a:cubicBezTo>
                  <a:cubicBezTo>
                    <a:pt x="17" y="46"/>
                    <a:pt x="17" y="46"/>
                    <a:pt x="17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9" y="46"/>
                    <a:pt x="19" y="46"/>
                    <a:pt x="19" y="46"/>
                  </a:cubicBezTo>
                  <a:cubicBezTo>
                    <a:pt x="19" y="46"/>
                    <a:pt x="19" y="46"/>
                    <a:pt x="19" y="46"/>
                  </a:cubicBezTo>
                  <a:cubicBezTo>
                    <a:pt x="19" y="46"/>
                    <a:pt x="19" y="45"/>
                    <a:pt x="19" y="45"/>
                  </a:cubicBezTo>
                  <a:cubicBezTo>
                    <a:pt x="19" y="45"/>
                    <a:pt x="19" y="45"/>
                    <a:pt x="19" y="45"/>
                  </a:cubicBezTo>
                  <a:cubicBezTo>
                    <a:pt x="19" y="45"/>
                    <a:pt x="19" y="45"/>
                    <a:pt x="19" y="45"/>
                  </a:cubicBezTo>
                  <a:cubicBezTo>
                    <a:pt x="19" y="45"/>
                    <a:pt x="19" y="45"/>
                    <a:pt x="19" y="45"/>
                  </a:cubicBezTo>
                  <a:cubicBezTo>
                    <a:pt x="19" y="45"/>
                    <a:pt x="19" y="45"/>
                    <a:pt x="19" y="45"/>
                  </a:cubicBezTo>
                  <a:cubicBezTo>
                    <a:pt x="19" y="45"/>
                    <a:pt x="19" y="45"/>
                    <a:pt x="19" y="45"/>
                  </a:cubicBezTo>
                  <a:cubicBezTo>
                    <a:pt x="19" y="45"/>
                    <a:pt x="19" y="45"/>
                    <a:pt x="20" y="44"/>
                  </a:cubicBezTo>
                  <a:cubicBezTo>
                    <a:pt x="20" y="44"/>
                    <a:pt x="20" y="44"/>
                    <a:pt x="20" y="44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1"/>
                  </a:cubicBezTo>
                  <a:cubicBezTo>
                    <a:pt x="20" y="41"/>
                    <a:pt x="20" y="41"/>
                    <a:pt x="20" y="41"/>
                  </a:cubicBezTo>
                  <a:cubicBezTo>
                    <a:pt x="20" y="41"/>
                    <a:pt x="20" y="41"/>
                    <a:pt x="20" y="41"/>
                  </a:cubicBezTo>
                  <a:cubicBezTo>
                    <a:pt x="21" y="41"/>
                    <a:pt x="21" y="41"/>
                    <a:pt x="21" y="41"/>
                  </a:cubicBezTo>
                  <a:cubicBezTo>
                    <a:pt x="21" y="41"/>
                    <a:pt x="21" y="41"/>
                    <a:pt x="21" y="41"/>
                  </a:cubicBezTo>
                  <a:cubicBezTo>
                    <a:pt x="21" y="41"/>
                    <a:pt x="21" y="41"/>
                    <a:pt x="21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0"/>
                    <a:pt x="22" y="40"/>
                  </a:cubicBezTo>
                  <a:cubicBezTo>
                    <a:pt x="22" y="40"/>
                    <a:pt x="22" y="40"/>
                    <a:pt x="22" y="40"/>
                  </a:cubicBezTo>
                  <a:cubicBezTo>
                    <a:pt x="22" y="40"/>
                    <a:pt x="22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39"/>
                    <a:pt x="24" y="39"/>
                    <a:pt x="24" y="39"/>
                  </a:cubicBezTo>
                  <a:cubicBezTo>
                    <a:pt x="24" y="39"/>
                    <a:pt x="24" y="39"/>
                    <a:pt x="24" y="39"/>
                  </a:cubicBezTo>
                  <a:cubicBezTo>
                    <a:pt x="24" y="39"/>
                    <a:pt x="24" y="39"/>
                    <a:pt x="24" y="39"/>
                  </a:cubicBezTo>
                  <a:cubicBezTo>
                    <a:pt x="24" y="38"/>
                    <a:pt x="24" y="38"/>
                    <a:pt x="24" y="38"/>
                  </a:cubicBezTo>
                  <a:cubicBezTo>
                    <a:pt x="24" y="38"/>
                    <a:pt x="24" y="38"/>
                    <a:pt x="24" y="37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5" y="36"/>
                    <a:pt x="25" y="36"/>
                    <a:pt x="25" y="36"/>
                  </a:cubicBezTo>
                  <a:cubicBezTo>
                    <a:pt x="25" y="36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6" y="34"/>
                    <a:pt x="26" y="34"/>
                    <a:pt x="26" y="34"/>
                  </a:cubicBezTo>
                  <a:cubicBezTo>
                    <a:pt x="26" y="34"/>
                    <a:pt x="26" y="34"/>
                    <a:pt x="26" y="34"/>
                  </a:cubicBezTo>
                  <a:cubicBezTo>
                    <a:pt x="26" y="34"/>
                    <a:pt x="26" y="34"/>
                    <a:pt x="26" y="34"/>
                  </a:cubicBezTo>
                  <a:cubicBezTo>
                    <a:pt x="26" y="34"/>
                    <a:pt x="26" y="34"/>
                    <a:pt x="26" y="34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5" y="32"/>
                  </a:cubicBezTo>
                  <a:cubicBezTo>
                    <a:pt x="25" y="32"/>
                    <a:pt x="25" y="32"/>
                    <a:pt x="25" y="31"/>
                  </a:cubicBezTo>
                  <a:cubicBezTo>
                    <a:pt x="25" y="31"/>
                    <a:pt x="25" y="31"/>
                    <a:pt x="25" y="31"/>
                  </a:cubicBezTo>
                  <a:cubicBezTo>
                    <a:pt x="25" y="31"/>
                    <a:pt x="25" y="31"/>
                    <a:pt x="25" y="31"/>
                  </a:cubicBezTo>
                  <a:cubicBezTo>
                    <a:pt x="25" y="31"/>
                    <a:pt x="25" y="31"/>
                    <a:pt x="25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3" y="31"/>
                    <a:pt x="23" y="31"/>
                    <a:pt x="23" y="31"/>
                  </a:cubicBezTo>
                  <a:cubicBezTo>
                    <a:pt x="23" y="31"/>
                    <a:pt x="23" y="31"/>
                    <a:pt x="23" y="31"/>
                  </a:cubicBezTo>
                  <a:cubicBezTo>
                    <a:pt x="23" y="31"/>
                    <a:pt x="23" y="31"/>
                    <a:pt x="23" y="31"/>
                  </a:cubicBezTo>
                  <a:cubicBezTo>
                    <a:pt x="23" y="31"/>
                    <a:pt x="23" y="31"/>
                    <a:pt x="23" y="31"/>
                  </a:cubicBezTo>
                  <a:cubicBezTo>
                    <a:pt x="23" y="30"/>
                    <a:pt x="23" y="30"/>
                    <a:pt x="23" y="30"/>
                  </a:cubicBezTo>
                  <a:cubicBezTo>
                    <a:pt x="23" y="30"/>
                    <a:pt x="22" y="30"/>
                    <a:pt x="22" y="30"/>
                  </a:cubicBezTo>
                  <a:cubicBezTo>
                    <a:pt x="22" y="30"/>
                    <a:pt x="22" y="30"/>
                    <a:pt x="22" y="30"/>
                  </a:cubicBezTo>
                  <a:cubicBezTo>
                    <a:pt x="22" y="30"/>
                    <a:pt x="22" y="30"/>
                    <a:pt x="22" y="30"/>
                  </a:cubicBezTo>
                  <a:cubicBezTo>
                    <a:pt x="22" y="30"/>
                    <a:pt x="22" y="30"/>
                    <a:pt x="22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0" y="30"/>
                  </a:cubicBezTo>
                  <a:cubicBezTo>
                    <a:pt x="20" y="30"/>
                    <a:pt x="20" y="30"/>
                    <a:pt x="20" y="30"/>
                  </a:cubicBezTo>
                  <a:cubicBezTo>
                    <a:pt x="20" y="30"/>
                    <a:pt x="20" y="30"/>
                    <a:pt x="20" y="30"/>
                  </a:cubicBezTo>
                  <a:cubicBezTo>
                    <a:pt x="20" y="30"/>
                    <a:pt x="20" y="30"/>
                    <a:pt x="20" y="30"/>
                  </a:cubicBezTo>
                  <a:cubicBezTo>
                    <a:pt x="20" y="30"/>
                    <a:pt x="20" y="29"/>
                    <a:pt x="20" y="29"/>
                  </a:cubicBezTo>
                  <a:cubicBezTo>
                    <a:pt x="20" y="29"/>
                    <a:pt x="20" y="29"/>
                    <a:pt x="20" y="29"/>
                  </a:cubicBezTo>
                  <a:cubicBezTo>
                    <a:pt x="20" y="29"/>
                    <a:pt x="20" y="29"/>
                    <a:pt x="20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30"/>
                  </a:cubicBezTo>
                  <a:cubicBezTo>
                    <a:pt x="19" y="30"/>
                    <a:pt x="19" y="30"/>
                    <a:pt x="19" y="30"/>
                  </a:cubicBezTo>
                  <a:cubicBezTo>
                    <a:pt x="19" y="30"/>
                    <a:pt x="18" y="30"/>
                    <a:pt x="18" y="30"/>
                  </a:cubicBezTo>
                  <a:cubicBezTo>
                    <a:pt x="18" y="30"/>
                    <a:pt x="18" y="30"/>
                    <a:pt x="18" y="29"/>
                  </a:cubicBezTo>
                  <a:cubicBezTo>
                    <a:pt x="18" y="29"/>
                    <a:pt x="18" y="29"/>
                    <a:pt x="18" y="29"/>
                  </a:cubicBezTo>
                  <a:cubicBezTo>
                    <a:pt x="18" y="29"/>
                    <a:pt x="18" y="29"/>
                    <a:pt x="18" y="29"/>
                  </a:cubicBezTo>
                  <a:cubicBezTo>
                    <a:pt x="18" y="29"/>
                    <a:pt x="18" y="29"/>
                    <a:pt x="18" y="29"/>
                  </a:cubicBezTo>
                  <a:cubicBezTo>
                    <a:pt x="18" y="29"/>
                    <a:pt x="18" y="29"/>
                    <a:pt x="18" y="29"/>
                  </a:cubicBezTo>
                  <a:cubicBezTo>
                    <a:pt x="18" y="29"/>
                    <a:pt x="18" y="29"/>
                    <a:pt x="18" y="29"/>
                  </a:cubicBezTo>
                  <a:cubicBezTo>
                    <a:pt x="18" y="29"/>
                    <a:pt x="18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8"/>
                    <a:pt x="19" y="28"/>
                  </a:cubicBezTo>
                  <a:cubicBezTo>
                    <a:pt x="19" y="28"/>
                    <a:pt x="19" y="28"/>
                    <a:pt x="19" y="28"/>
                  </a:cubicBezTo>
                  <a:cubicBezTo>
                    <a:pt x="19" y="28"/>
                    <a:pt x="19" y="28"/>
                    <a:pt x="19" y="28"/>
                  </a:cubicBezTo>
                  <a:cubicBezTo>
                    <a:pt x="18" y="28"/>
                    <a:pt x="18" y="28"/>
                    <a:pt x="18" y="28"/>
                  </a:cubicBezTo>
                  <a:cubicBezTo>
                    <a:pt x="18" y="28"/>
                    <a:pt x="18" y="28"/>
                    <a:pt x="18" y="28"/>
                  </a:cubicBezTo>
                  <a:cubicBezTo>
                    <a:pt x="18" y="28"/>
                    <a:pt x="18" y="28"/>
                    <a:pt x="18" y="28"/>
                  </a:cubicBezTo>
                  <a:cubicBezTo>
                    <a:pt x="18" y="28"/>
                    <a:pt x="18" y="28"/>
                    <a:pt x="18" y="28"/>
                  </a:cubicBezTo>
                  <a:cubicBezTo>
                    <a:pt x="18" y="28"/>
                    <a:pt x="18" y="28"/>
                    <a:pt x="18" y="28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7" y="27"/>
                    <a:pt x="17" y="26"/>
                  </a:cubicBezTo>
                  <a:cubicBezTo>
                    <a:pt x="17" y="26"/>
                    <a:pt x="17" y="26"/>
                    <a:pt x="17" y="26"/>
                  </a:cubicBezTo>
                  <a:cubicBezTo>
                    <a:pt x="17" y="26"/>
                    <a:pt x="17" y="26"/>
                    <a:pt x="17" y="26"/>
                  </a:cubicBezTo>
                  <a:cubicBezTo>
                    <a:pt x="17" y="26"/>
                    <a:pt x="17" y="26"/>
                    <a:pt x="17" y="26"/>
                  </a:cubicBezTo>
                  <a:cubicBezTo>
                    <a:pt x="17" y="26"/>
                    <a:pt x="17" y="26"/>
                    <a:pt x="17" y="26"/>
                  </a:cubicBezTo>
                  <a:cubicBezTo>
                    <a:pt x="16" y="26"/>
                    <a:pt x="16" y="26"/>
                    <a:pt x="16" y="26"/>
                  </a:cubicBezTo>
                  <a:cubicBezTo>
                    <a:pt x="16" y="26"/>
                    <a:pt x="16" y="26"/>
                    <a:pt x="16" y="26"/>
                  </a:cubicBezTo>
                  <a:cubicBezTo>
                    <a:pt x="16" y="26"/>
                    <a:pt x="16" y="26"/>
                    <a:pt x="16" y="26"/>
                  </a:cubicBezTo>
                  <a:cubicBezTo>
                    <a:pt x="16" y="26"/>
                    <a:pt x="16" y="26"/>
                    <a:pt x="16" y="26"/>
                  </a:cubicBezTo>
                  <a:cubicBezTo>
                    <a:pt x="16" y="26"/>
                    <a:pt x="16" y="26"/>
                    <a:pt x="16" y="26"/>
                  </a:cubicBezTo>
                  <a:cubicBezTo>
                    <a:pt x="15" y="26"/>
                    <a:pt x="15" y="26"/>
                    <a:pt x="15" y="26"/>
                  </a:cubicBezTo>
                  <a:cubicBezTo>
                    <a:pt x="15" y="26"/>
                    <a:pt x="15" y="26"/>
                    <a:pt x="15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15" y="25"/>
                    <a:pt x="14" y="25"/>
                    <a:pt x="14" y="25"/>
                  </a:cubicBezTo>
                  <a:cubicBezTo>
                    <a:pt x="14" y="25"/>
                    <a:pt x="14" y="25"/>
                    <a:pt x="14" y="25"/>
                  </a:cubicBezTo>
                  <a:cubicBezTo>
                    <a:pt x="14" y="25"/>
                    <a:pt x="14" y="25"/>
                    <a:pt x="14" y="25"/>
                  </a:cubicBezTo>
                  <a:cubicBezTo>
                    <a:pt x="14" y="25"/>
                    <a:pt x="14" y="25"/>
                    <a:pt x="13" y="25"/>
                  </a:cubicBezTo>
                  <a:cubicBezTo>
                    <a:pt x="14" y="25"/>
                    <a:pt x="14" y="24"/>
                    <a:pt x="14" y="24"/>
                  </a:cubicBezTo>
                  <a:cubicBezTo>
                    <a:pt x="14" y="24"/>
                    <a:pt x="14" y="24"/>
                    <a:pt x="14" y="24"/>
                  </a:cubicBezTo>
                  <a:cubicBezTo>
                    <a:pt x="14" y="24"/>
                    <a:pt x="14" y="24"/>
                    <a:pt x="14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2" y="24"/>
                    <a:pt x="12" y="24"/>
                  </a:cubicBezTo>
                  <a:cubicBezTo>
                    <a:pt x="12" y="24"/>
                    <a:pt x="12" y="24"/>
                    <a:pt x="12" y="24"/>
                  </a:cubicBezTo>
                  <a:cubicBezTo>
                    <a:pt x="12" y="24"/>
                    <a:pt x="12" y="24"/>
                    <a:pt x="12" y="24"/>
                  </a:cubicBezTo>
                  <a:cubicBezTo>
                    <a:pt x="12" y="24"/>
                    <a:pt x="12" y="24"/>
                    <a:pt x="12" y="24"/>
                  </a:cubicBezTo>
                  <a:cubicBezTo>
                    <a:pt x="12" y="24"/>
                    <a:pt x="11" y="24"/>
                    <a:pt x="11" y="24"/>
                  </a:cubicBezTo>
                  <a:cubicBezTo>
                    <a:pt x="11" y="24"/>
                    <a:pt x="11" y="23"/>
                    <a:pt x="11" y="23"/>
                  </a:cubicBezTo>
                  <a:cubicBezTo>
                    <a:pt x="11" y="23"/>
                    <a:pt x="11" y="23"/>
                    <a:pt x="11" y="23"/>
                  </a:cubicBezTo>
                  <a:cubicBezTo>
                    <a:pt x="11" y="23"/>
                    <a:pt x="10" y="23"/>
                    <a:pt x="10" y="23"/>
                  </a:cubicBezTo>
                  <a:cubicBezTo>
                    <a:pt x="10" y="23"/>
                    <a:pt x="10" y="23"/>
                    <a:pt x="10" y="23"/>
                  </a:cubicBezTo>
                  <a:cubicBezTo>
                    <a:pt x="10" y="23"/>
                    <a:pt x="10" y="23"/>
                    <a:pt x="10" y="23"/>
                  </a:cubicBezTo>
                  <a:cubicBezTo>
                    <a:pt x="10" y="23"/>
                    <a:pt x="10" y="23"/>
                    <a:pt x="10" y="23"/>
                  </a:cubicBezTo>
                  <a:cubicBezTo>
                    <a:pt x="10" y="23"/>
                    <a:pt x="10" y="23"/>
                    <a:pt x="10" y="23"/>
                  </a:cubicBezTo>
                  <a:cubicBezTo>
                    <a:pt x="10" y="23"/>
                    <a:pt x="10" y="23"/>
                    <a:pt x="10" y="23"/>
                  </a:cubicBezTo>
                  <a:cubicBezTo>
                    <a:pt x="10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8" y="25"/>
                    <a:pt x="7" y="25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3"/>
                  </a:cubicBezTo>
                  <a:cubicBezTo>
                    <a:pt x="6" y="23"/>
                    <a:pt x="6" y="23"/>
                    <a:pt x="6" y="23"/>
                  </a:cubicBezTo>
                  <a:cubicBezTo>
                    <a:pt x="6" y="23"/>
                    <a:pt x="6" y="23"/>
                    <a:pt x="5" y="23"/>
                  </a:cubicBezTo>
                  <a:cubicBezTo>
                    <a:pt x="6" y="23"/>
                    <a:pt x="6" y="23"/>
                    <a:pt x="6" y="23"/>
                  </a:cubicBezTo>
                  <a:cubicBezTo>
                    <a:pt x="6" y="23"/>
                    <a:pt x="6" y="23"/>
                    <a:pt x="6" y="23"/>
                  </a:cubicBezTo>
                  <a:cubicBezTo>
                    <a:pt x="6" y="23"/>
                    <a:pt x="6" y="23"/>
                    <a:pt x="6" y="23"/>
                  </a:cubicBezTo>
                  <a:cubicBezTo>
                    <a:pt x="6" y="23"/>
                    <a:pt x="6" y="22"/>
                    <a:pt x="6" y="22"/>
                  </a:cubicBezTo>
                  <a:cubicBezTo>
                    <a:pt x="6" y="22"/>
                    <a:pt x="6" y="22"/>
                    <a:pt x="6" y="22"/>
                  </a:cubicBezTo>
                  <a:cubicBezTo>
                    <a:pt x="6" y="22"/>
                    <a:pt x="6" y="22"/>
                    <a:pt x="6" y="22"/>
                  </a:cubicBezTo>
                  <a:cubicBezTo>
                    <a:pt x="6" y="22"/>
                    <a:pt x="6" y="22"/>
                    <a:pt x="6" y="22"/>
                  </a:cubicBezTo>
                  <a:cubicBezTo>
                    <a:pt x="6" y="22"/>
                    <a:pt x="6" y="22"/>
                    <a:pt x="6" y="22"/>
                  </a:cubicBezTo>
                  <a:cubicBezTo>
                    <a:pt x="6" y="21"/>
                    <a:pt x="6" y="21"/>
                    <a:pt x="6" y="21"/>
                  </a:cubicBezTo>
                  <a:cubicBezTo>
                    <a:pt x="6" y="21"/>
                    <a:pt x="6" y="21"/>
                    <a:pt x="6" y="21"/>
                  </a:cubicBezTo>
                  <a:cubicBezTo>
                    <a:pt x="6" y="21"/>
                    <a:pt x="6" y="21"/>
                    <a:pt x="6" y="21"/>
                  </a:cubicBezTo>
                  <a:cubicBezTo>
                    <a:pt x="6" y="21"/>
                    <a:pt x="6" y="21"/>
                    <a:pt x="6" y="21"/>
                  </a:cubicBezTo>
                  <a:cubicBezTo>
                    <a:pt x="6" y="21"/>
                    <a:pt x="6" y="21"/>
                    <a:pt x="6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6" y="20"/>
                    <a:pt x="6" y="20"/>
                    <a:pt x="6" y="19"/>
                  </a:cubicBezTo>
                  <a:cubicBezTo>
                    <a:pt x="6" y="19"/>
                    <a:pt x="6" y="19"/>
                    <a:pt x="6" y="19"/>
                  </a:cubicBezTo>
                  <a:cubicBezTo>
                    <a:pt x="6" y="19"/>
                    <a:pt x="6" y="19"/>
                    <a:pt x="6" y="19"/>
                  </a:cubicBezTo>
                  <a:cubicBezTo>
                    <a:pt x="6" y="18"/>
                    <a:pt x="6" y="18"/>
                    <a:pt x="6" y="18"/>
                  </a:cubicBezTo>
                  <a:cubicBezTo>
                    <a:pt x="6" y="18"/>
                    <a:pt x="6" y="18"/>
                    <a:pt x="6" y="18"/>
                  </a:cubicBezTo>
                  <a:cubicBezTo>
                    <a:pt x="6" y="18"/>
                    <a:pt x="6" y="18"/>
                    <a:pt x="6" y="18"/>
                  </a:cubicBezTo>
                  <a:cubicBezTo>
                    <a:pt x="5" y="18"/>
                    <a:pt x="5" y="18"/>
                    <a:pt x="5" y="18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20"/>
                    <a:pt x="4" y="20"/>
                    <a:pt x="4" y="20"/>
                  </a:cubicBezTo>
                  <a:cubicBezTo>
                    <a:pt x="4" y="20"/>
                    <a:pt x="4" y="20"/>
                    <a:pt x="4" y="20"/>
                  </a:cubicBezTo>
                  <a:cubicBezTo>
                    <a:pt x="4" y="20"/>
                    <a:pt x="4" y="20"/>
                    <a:pt x="4" y="20"/>
                  </a:cubicBezTo>
                  <a:cubicBezTo>
                    <a:pt x="4" y="20"/>
                    <a:pt x="4" y="20"/>
                    <a:pt x="4" y="20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3" y="19"/>
                  </a:cubicBezTo>
                  <a:cubicBezTo>
                    <a:pt x="3" y="19"/>
                    <a:pt x="3" y="19"/>
                    <a:pt x="3" y="19"/>
                  </a:cubicBezTo>
                  <a:cubicBezTo>
                    <a:pt x="3" y="19"/>
                    <a:pt x="3" y="19"/>
                    <a:pt x="3" y="19"/>
                  </a:cubicBezTo>
                  <a:cubicBezTo>
                    <a:pt x="3" y="19"/>
                    <a:pt x="3" y="19"/>
                    <a:pt x="3" y="19"/>
                  </a:cubicBezTo>
                  <a:cubicBezTo>
                    <a:pt x="3" y="19"/>
                    <a:pt x="3" y="19"/>
                    <a:pt x="3" y="19"/>
                  </a:cubicBezTo>
                  <a:cubicBezTo>
                    <a:pt x="3" y="19"/>
                    <a:pt x="3" y="19"/>
                    <a:pt x="3" y="19"/>
                  </a:cubicBezTo>
                  <a:cubicBezTo>
                    <a:pt x="3" y="19"/>
                    <a:pt x="3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5" y="17"/>
                    <a:pt x="5" y="17"/>
                  </a:cubicBezTo>
                  <a:cubicBezTo>
                    <a:pt x="5" y="17"/>
                    <a:pt x="5" y="17"/>
                    <a:pt x="5" y="17"/>
                  </a:cubicBezTo>
                  <a:cubicBezTo>
                    <a:pt x="5" y="17"/>
                    <a:pt x="5" y="17"/>
                    <a:pt x="5" y="17"/>
                  </a:cubicBezTo>
                  <a:cubicBezTo>
                    <a:pt x="5" y="17"/>
                    <a:pt x="5" y="17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7" y="15"/>
                    <a:pt x="7" y="15"/>
                    <a:pt x="7" y="15"/>
                  </a:cubicBezTo>
                  <a:cubicBezTo>
                    <a:pt x="7" y="15"/>
                    <a:pt x="7" y="15"/>
                    <a:pt x="7" y="15"/>
                  </a:cubicBezTo>
                  <a:cubicBezTo>
                    <a:pt x="7" y="15"/>
                    <a:pt x="7" y="15"/>
                    <a:pt x="7" y="15"/>
                  </a:cubicBezTo>
                  <a:cubicBezTo>
                    <a:pt x="7" y="15"/>
                    <a:pt x="8" y="15"/>
                    <a:pt x="8" y="15"/>
                  </a:cubicBezTo>
                  <a:cubicBezTo>
                    <a:pt x="8" y="15"/>
                    <a:pt x="8" y="15"/>
                    <a:pt x="8" y="15"/>
                  </a:cubicBezTo>
                  <a:cubicBezTo>
                    <a:pt x="8" y="15"/>
                    <a:pt x="8" y="15"/>
                    <a:pt x="8" y="15"/>
                  </a:cubicBezTo>
                  <a:cubicBezTo>
                    <a:pt x="8" y="15"/>
                    <a:pt x="8" y="15"/>
                    <a:pt x="8" y="15"/>
                  </a:cubicBezTo>
                  <a:cubicBezTo>
                    <a:pt x="8" y="15"/>
                    <a:pt x="8" y="16"/>
                    <a:pt x="8" y="16"/>
                  </a:cubicBezTo>
                  <a:cubicBezTo>
                    <a:pt x="8" y="16"/>
                    <a:pt x="8" y="16"/>
                    <a:pt x="8" y="16"/>
                  </a:cubicBezTo>
                  <a:cubicBezTo>
                    <a:pt x="8" y="16"/>
                    <a:pt x="8" y="16"/>
                    <a:pt x="8" y="16"/>
                  </a:cubicBezTo>
                  <a:cubicBezTo>
                    <a:pt x="8" y="16"/>
                    <a:pt x="8" y="16"/>
                    <a:pt x="8" y="16"/>
                  </a:cubicBezTo>
                  <a:cubicBezTo>
                    <a:pt x="8" y="16"/>
                    <a:pt x="8" y="16"/>
                    <a:pt x="8" y="16"/>
                  </a:cubicBezTo>
                  <a:cubicBezTo>
                    <a:pt x="8" y="16"/>
                    <a:pt x="8" y="16"/>
                    <a:pt x="8" y="16"/>
                  </a:cubicBezTo>
                  <a:cubicBezTo>
                    <a:pt x="8" y="16"/>
                    <a:pt x="8" y="17"/>
                    <a:pt x="8" y="17"/>
                  </a:cubicBezTo>
                  <a:cubicBezTo>
                    <a:pt x="8" y="17"/>
                    <a:pt x="8" y="17"/>
                    <a:pt x="8" y="17"/>
                  </a:cubicBezTo>
                  <a:cubicBezTo>
                    <a:pt x="8" y="17"/>
                    <a:pt x="8" y="17"/>
                    <a:pt x="8" y="17"/>
                  </a:cubicBezTo>
                  <a:cubicBezTo>
                    <a:pt x="8" y="17"/>
                    <a:pt x="8" y="17"/>
                    <a:pt x="8" y="17"/>
                  </a:cubicBezTo>
                  <a:cubicBezTo>
                    <a:pt x="9" y="17"/>
                    <a:pt x="9" y="16"/>
                    <a:pt x="9" y="16"/>
                  </a:cubicBezTo>
                  <a:cubicBezTo>
                    <a:pt x="9" y="16"/>
                    <a:pt x="9" y="16"/>
                    <a:pt x="9" y="16"/>
                  </a:cubicBezTo>
                  <a:cubicBezTo>
                    <a:pt x="9" y="16"/>
                    <a:pt x="9" y="16"/>
                    <a:pt x="9" y="16"/>
                  </a:cubicBezTo>
                  <a:cubicBezTo>
                    <a:pt x="9" y="16"/>
                    <a:pt x="9" y="16"/>
                    <a:pt x="9" y="16"/>
                  </a:cubicBezTo>
                  <a:cubicBezTo>
                    <a:pt x="9" y="16"/>
                    <a:pt x="9" y="16"/>
                    <a:pt x="9" y="16"/>
                  </a:cubicBezTo>
                  <a:cubicBezTo>
                    <a:pt x="9" y="16"/>
                    <a:pt x="9" y="16"/>
                    <a:pt x="9" y="15"/>
                  </a:cubicBezTo>
                  <a:cubicBezTo>
                    <a:pt x="9" y="15"/>
                    <a:pt x="9" y="15"/>
                    <a:pt x="9" y="15"/>
                  </a:cubicBezTo>
                  <a:cubicBezTo>
                    <a:pt x="9" y="15"/>
                    <a:pt x="9" y="15"/>
                    <a:pt x="9" y="15"/>
                  </a:cubicBezTo>
                  <a:cubicBezTo>
                    <a:pt x="9" y="15"/>
                    <a:pt x="9" y="15"/>
                    <a:pt x="9" y="15"/>
                  </a:cubicBezTo>
                  <a:cubicBezTo>
                    <a:pt x="9" y="15"/>
                    <a:pt x="9" y="15"/>
                    <a:pt x="9" y="15"/>
                  </a:cubicBezTo>
                  <a:cubicBezTo>
                    <a:pt x="9" y="15"/>
                    <a:pt x="9" y="15"/>
                    <a:pt x="9" y="15"/>
                  </a:cubicBezTo>
                  <a:cubicBezTo>
                    <a:pt x="9" y="15"/>
                    <a:pt x="9" y="14"/>
                    <a:pt x="9" y="14"/>
                  </a:cubicBezTo>
                  <a:cubicBezTo>
                    <a:pt x="9" y="14"/>
                    <a:pt x="9" y="14"/>
                    <a:pt x="9" y="14"/>
                  </a:cubicBezTo>
                  <a:cubicBezTo>
                    <a:pt x="9" y="14"/>
                    <a:pt x="9" y="14"/>
                    <a:pt x="9" y="14"/>
                  </a:cubicBezTo>
                  <a:cubicBezTo>
                    <a:pt x="9" y="14"/>
                    <a:pt x="9" y="14"/>
                    <a:pt x="9" y="14"/>
                  </a:cubicBezTo>
                  <a:cubicBezTo>
                    <a:pt x="9" y="14"/>
                    <a:pt x="9" y="14"/>
                    <a:pt x="9" y="14"/>
                  </a:cubicBezTo>
                  <a:cubicBezTo>
                    <a:pt x="9" y="14"/>
                    <a:pt x="9" y="14"/>
                    <a:pt x="9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3"/>
                    <a:pt x="10" y="13"/>
                    <a:pt x="10" y="13"/>
                  </a:cubicBezTo>
                  <a:cubicBezTo>
                    <a:pt x="10" y="13"/>
                    <a:pt x="10" y="13"/>
                    <a:pt x="10" y="13"/>
                  </a:cubicBezTo>
                  <a:cubicBezTo>
                    <a:pt x="10" y="13"/>
                    <a:pt x="10" y="13"/>
                    <a:pt x="10" y="13"/>
                  </a:cubicBezTo>
                  <a:cubicBezTo>
                    <a:pt x="10" y="13"/>
                    <a:pt x="10" y="13"/>
                    <a:pt x="10" y="13"/>
                  </a:cubicBezTo>
                  <a:cubicBezTo>
                    <a:pt x="10" y="13"/>
                    <a:pt x="10" y="13"/>
                    <a:pt x="10" y="13"/>
                  </a:cubicBezTo>
                  <a:cubicBezTo>
                    <a:pt x="10" y="13"/>
                    <a:pt x="11" y="13"/>
                    <a:pt x="11" y="13"/>
                  </a:cubicBezTo>
                  <a:cubicBezTo>
                    <a:pt x="11" y="13"/>
                    <a:pt x="11" y="13"/>
                    <a:pt x="11" y="13"/>
                  </a:cubicBezTo>
                  <a:cubicBezTo>
                    <a:pt x="11" y="13"/>
                    <a:pt x="11" y="13"/>
                    <a:pt x="11" y="13"/>
                  </a:cubicBezTo>
                  <a:cubicBezTo>
                    <a:pt x="11" y="13"/>
                    <a:pt x="11" y="13"/>
                    <a:pt x="11" y="13"/>
                  </a:cubicBezTo>
                  <a:cubicBezTo>
                    <a:pt x="12" y="13"/>
                    <a:pt x="12" y="13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1"/>
                    <a:pt x="12" y="11"/>
                    <a:pt x="12" y="11"/>
                  </a:cubicBezTo>
                  <a:cubicBezTo>
                    <a:pt x="12" y="11"/>
                    <a:pt x="12" y="11"/>
                    <a:pt x="12" y="11"/>
                  </a:cubicBezTo>
                  <a:cubicBezTo>
                    <a:pt x="12" y="11"/>
                    <a:pt x="13" y="11"/>
                    <a:pt x="13" y="11"/>
                  </a:cubicBezTo>
                  <a:cubicBezTo>
                    <a:pt x="13" y="11"/>
                    <a:pt x="13" y="11"/>
                    <a:pt x="13" y="11"/>
                  </a:cubicBezTo>
                  <a:cubicBezTo>
                    <a:pt x="13" y="11"/>
                    <a:pt x="13" y="10"/>
                    <a:pt x="13" y="10"/>
                  </a:cubicBezTo>
                  <a:cubicBezTo>
                    <a:pt x="13" y="10"/>
                    <a:pt x="13" y="10"/>
                    <a:pt x="13" y="10"/>
                  </a:cubicBezTo>
                  <a:cubicBezTo>
                    <a:pt x="13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5" y="10"/>
                    <a:pt x="15" y="10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6" y="9"/>
                    <a:pt x="16" y="9"/>
                    <a:pt x="16" y="9"/>
                  </a:cubicBezTo>
                  <a:cubicBezTo>
                    <a:pt x="16" y="9"/>
                    <a:pt x="16" y="9"/>
                    <a:pt x="16" y="9"/>
                  </a:cubicBezTo>
                  <a:cubicBezTo>
                    <a:pt x="16" y="9"/>
                    <a:pt x="16" y="9"/>
                    <a:pt x="16" y="9"/>
                  </a:cubicBezTo>
                  <a:cubicBezTo>
                    <a:pt x="16" y="9"/>
                    <a:pt x="16" y="9"/>
                    <a:pt x="16" y="9"/>
                  </a:cubicBezTo>
                  <a:cubicBezTo>
                    <a:pt x="16" y="9"/>
                    <a:pt x="16" y="9"/>
                    <a:pt x="16" y="9"/>
                  </a:cubicBezTo>
                  <a:cubicBezTo>
                    <a:pt x="16" y="9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7" y="8"/>
                    <a:pt x="17" y="8"/>
                    <a:pt x="17" y="8"/>
                  </a:cubicBezTo>
                  <a:cubicBezTo>
                    <a:pt x="17" y="8"/>
                    <a:pt x="17" y="8"/>
                    <a:pt x="17" y="8"/>
                  </a:cubicBezTo>
                  <a:cubicBezTo>
                    <a:pt x="17" y="8"/>
                    <a:pt x="17" y="8"/>
                    <a:pt x="17" y="8"/>
                  </a:cubicBezTo>
                  <a:cubicBezTo>
                    <a:pt x="17" y="8"/>
                    <a:pt x="17" y="8"/>
                    <a:pt x="17" y="8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6" y="7"/>
                    <a:pt x="16" y="7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6"/>
                    <a:pt x="19" y="6"/>
                  </a:cubicBezTo>
                  <a:cubicBezTo>
                    <a:pt x="19" y="6"/>
                    <a:pt x="19" y="6"/>
                    <a:pt x="19" y="6"/>
                  </a:cubicBezTo>
                  <a:cubicBezTo>
                    <a:pt x="19" y="6"/>
                    <a:pt x="19" y="6"/>
                    <a:pt x="19" y="6"/>
                  </a:cubicBezTo>
                  <a:cubicBezTo>
                    <a:pt x="19" y="6"/>
                    <a:pt x="19" y="6"/>
                    <a:pt x="19" y="6"/>
                  </a:cubicBezTo>
                  <a:cubicBezTo>
                    <a:pt x="19" y="6"/>
                    <a:pt x="19" y="6"/>
                    <a:pt x="19" y="6"/>
                  </a:cubicBezTo>
                  <a:cubicBezTo>
                    <a:pt x="19" y="6"/>
                    <a:pt x="20" y="6"/>
                    <a:pt x="20" y="6"/>
                  </a:cubicBezTo>
                  <a:cubicBezTo>
                    <a:pt x="20" y="6"/>
                    <a:pt x="20" y="6"/>
                    <a:pt x="20" y="6"/>
                  </a:cubicBezTo>
                  <a:cubicBezTo>
                    <a:pt x="20" y="6"/>
                    <a:pt x="20" y="6"/>
                    <a:pt x="20" y="6"/>
                  </a:cubicBezTo>
                  <a:cubicBezTo>
                    <a:pt x="20" y="6"/>
                    <a:pt x="20" y="6"/>
                    <a:pt x="20" y="6"/>
                  </a:cubicBezTo>
                  <a:cubicBezTo>
                    <a:pt x="20" y="6"/>
                    <a:pt x="20" y="6"/>
                    <a:pt x="20" y="6"/>
                  </a:cubicBezTo>
                  <a:cubicBezTo>
                    <a:pt x="20" y="6"/>
                    <a:pt x="20" y="6"/>
                    <a:pt x="20" y="6"/>
                  </a:cubicBezTo>
                  <a:cubicBezTo>
                    <a:pt x="21" y="6"/>
                    <a:pt x="21" y="6"/>
                    <a:pt x="21" y="6"/>
                  </a:cubicBezTo>
                  <a:cubicBezTo>
                    <a:pt x="21" y="6"/>
                    <a:pt x="21" y="6"/>
                    <a:pt x="21" y="6"/>
                  </a:cubicBezTo>
                  <a:cubicBezTo>
                    <a:pt x="21" y="6"/>
                    <a:pt x="21" y="5"/>
                    <a:pt x="21" y="5"/>
                  </a:cubicBezTo>
                  <a:cubicBezTo>
                    <a:pt x="20" y="5"/>
                    <a:pt x="20" y="5"/>
                    <a:pt x="20" y="5"/>
                  </a:cubicBezTo>
                  <a:cubicBezTo>
                    <a:pt x="20" y="5"/>
                    <a:pt x="20" y="5"/>
                    <a:pt x="20" y="5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19" y="4"/>
                    <a:pt x="19" y="4"/>
                  </a:cubicBezTo>
                  <a:cubicBezTo>
                    <a:pt x="19" y="4"/>
                    <a:pt x="19" y="4"/>
                    <a:pt x="19" y="4"/>
                  </a:cubicBezTo>
                  <a:cubicBezTo>
                    <a:pt x="19" y="4"/>
                    <a:pt x="19" y="4"/>
                    <a:pt x="19" y="4"/>
                  </a:cubicBezTo>
                  <a:cubicBezTo>
                    <a:pt x="19" y="4"/>
                    <a:pt x="19" y="4"/>
                    <a:pt x="19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19" y="4"/>
                    <a:pt x="19" y="4"/>
                  </a:cubicBezTo>
                  <a:cubicBezTo>
                    <a:pt x="19" y="4"/>
                    <a:pt x="19" y="4"/>
                    <a:pt x="19" y="4"/>
                  </a:cubicBezTo>
                  <a:cubicBezTo>
                    <a:pt x="19" y="4"/>
                    <a:pt x="19" y="4"/>
                    <a:pt x="19" y="4"/>
                  </a:cubicBezTo>
                  <a:cubicBezTo>
                    <a:pt x="18" y="4"/>
                    <a:pt x="18" y="4"/>
                    <a:pt x="18" y="4"/>
                  </a:cubicBezTo>
                  <a:cubicBezTo>
                    <a:pt x="18" y="4"/>
                    <a:pt x="18" y="4"/>
                    <a:pt x="18" y="4"/>
                  </a:cubicBezTo>
                  <a:cubicBezTo>
                    <a:pt x="18" y="4"/>
                    <a:pt x="18" y="4"/>
                    <a:pt x="18" y="4"/>
                  </a:cubicBezTo>
                  <a:cubicBezTo>
                    <a:pt x="18" y="4"/>
                    <a:pt x="18" y="4"/>
                    <a:pt x="18" y="4"/>
                  </a:cubicBezTo>
                  <a:cubicBezTo>
                    <a:pt x="17" y="4"/>
                    <a:pt x="17" y="4"/>
                    <a:pt x="17" y="4"/>
                  </a:cubicBezTo>
                  <a:cubicBezTo>
                    <a:pt x="17" y="4"/>
                    <a:pt x="17" y="4"/>
                    <a:pt x="17" y="4"/>
                  </a:cubicBezTo>
                  <a:cubicBezTo>
                    <a:pt x="17" y="4"/>
                    <a:pt x="17" y="4"/>
                    <a:pt x="17" y="4"/>
                  </a:cubicBezTo>
                  <a:cubicBezTo>
                    <a:pt x="17" y="4"/>
                    <a:pt x="17" y="4"/>
                    <a:pt x="17" y="4"/>
                  </a:cubicBezTo>
                  <a:cubicBezTo>
                    <a:pt x="17" y="4"/>
                    <a:pt x="17" y="4"/>
                    <a:pt x="17" y="4"/>
                  </a:cubicBezTo>
                  <a:cubicBezTo>
                    <a:pt x="17" y="5"/>
                    <a:pt x="17" y="5"/>
                    <a:pt x="17" y="5"/>
                  </a:cubicBezTo>
                  <a:cubicBezTo>
                    <a:pt x="17" y="5"/>
                    <a:pt x="17" y="5"/>
                    <a:pt x="17" y="5"/>
                  </a:cubicBezTo>
                  <a:cubicBezTo>
                    <a:pt x="16" y="5"/>
                    <a:pt x="16" y="5"/>
                    <a:pt x="16" y="5"/>
                  </a:cubicBezTo>
                  <a:cubicBezTo>
                    <a:pt x="16" y="5"/>
                    <a:pt x="16" y="5"/>
                    <a:pt x="16" y="5"/>
                  </a:cubicBezTo>
                  <a:cubicBezTo>
                    <a:pt x="16" y="5"/>
                    <a:pt x="16" y="5"/>
                    <a:pt x="16" y="5"/>
                  </a:cubicBezTo>
                  <a:cubicBezTo>
                    <a:pt x="16" y="5"/>
                    <a:pt x="16" y="5"/>
                    <a:pt x="16" y="5"/>
                  </a:cubicBezTo>
                  <a:cubicBezTo>
                    <a:pt x="16" y="5"/>
                    <a:pt x="16" y="5"/>
                    <a:pt x="16" y="5"/>
                  </a:cubicBezTo>
                  <a:cubicBezTo>
                    <a:pt x="16" y="5"/>
                    <a:pt x="16" y="5"/>
                    <a:pt x="16" y="6"/>
                  </a:cubicBezTo>
                  <a:cubicBezTo>
                    <a:pt x="16" y="6"/>
                    <a:pt x="16" y="6"/>
                    <a:pt x="16" y="6"/>
                  </a:cubicBezTo>
                  <a:cubicBezTo>
                    <a:pt x="16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6" y="5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7" y="4"/>
                    <a:pt x="17" y="4"/>
                  </a:cubicBezTo>
                  <a:cubicBezTo>
                    <a:pt x="17" y="4"/>
                    <a:pt x="17" y="4"/>
                    <a:pt x="17" y="3"/>
                  </a:cubicBezTo>
                  <a:cubicBezTo>
                    <a:pt x="17" y="3"/>
                    <a:pt x="17" y="3"/>
                    <a:pt x="17" y="3"/>
                  </a:cubicBezTo>
                  <a:cubicBezTo>
                    <a:pt x="17" y="3"/>
                    <a:pt x="17" y="3"/>
                    <a:pt x="17" y="3"/>
                  </a:cubicBezTo>
                  <a:cubicBezTo>
                    <a:pt x="17" y="3"/>
                    <a:pt x="17" y="3"/>
                    <a:pt x="17" y="3"/>
                  </a:cubicBezTo>
                  <a:cubicBezTo>
                    <a:pt x="17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2"/>
                  </a:cubicBezTo>
                  <a:cubicBezTo>
                    <a:pt x="18" y="2"/>
                    <a:pt x="18" y="2"/>
                    <a:pt x="18" y="2"/>
                  </a:cubicBezTo>
                  <a:cubicBezTo>
                    <a:pt x="20" y="2"/>
                    <a:pt x="22" y="1"/>
                    <a:pt x="24" y="1"/>
                  </a:cubicBezTo>
                  <a:cubicBezTo>
                    <a:pt x="24" y="1"/>
                    <a:pt x="24" y="1"/>
                    <a:pt x="24" y="1"/>
                  </a:cubicBezTo>
                  <a:cubicBezTo>
                    <a:pt x="24" y="1"/>
                    <a:pt x="24" y="1"/>
                    <a:pt x="24" y="1"/>
                  </a:cubicBezTo>
                  <a:cubicBezTo>
                    <a:pt x="24" y="1"/>
                    <a:pt x="24" y="1"/>
                    <a:pt x="24" y="1"/>
                  </a:cubicBezTo>
                  <a:cubicBezTo>
                    <a:pt x="24" y="1"/>
                    <a:pt x="24" y="1"/>
                    <a:pt x="24" y="1"/>
                  </a:cubicBezTo>
                  <a:cubicBezTo>
                    <a:pt x="24" y="1"/>
                    <a:pt x="24" y="2"/>
                    <a:pt x="24" y="2"/>
                  </a:cubicBezTo>
                  <a:cubicBezTo>
                    <a:pt x="24" y="2"/>
                    <a:pt x="24" y="2"/>
                    <a:pt x="24" y="2"/>
                  </a:cubicBezTo>
                  <a:cubicBezTo>
                    <a:pt x="24" y="2"/>
                    <a:pt x="24" y="2"/>
                    <a:pt x="24" y="2"/>
                  </a:cubicBezTo>
                  <a:cubicBezTo>
                    <a:pt x="24" y="2"/>
                    <a:pt x="24" y="2"/>
                    <a:pt x="24" y="2"/>
                  </a:cubicBezTo>
                  <a:cubicBezTo>
                    <a:pt x="24" y="2"/>
                    <a:pt x="24" y="2"/>
                    <a:pt x="24" y="2"/>
                  </a:cubicBezTo>
                  <a:cubicBezTo>
                    <a:pt x="24" y="2"/>
                    <a:pt x="24" y="3"/>
                    <a:pt x="24" y="3"/>
                  </a:cubicBezTo>
                  <a:cubicBezTo>
                    <a:pt x="24" y="3"/>
                    <a:pt x="24" y="3"/>
                    <a:pt x="24" y="3"/>
                  </a:cubicBezTo>
                  <a:cubicBezTo>
                    <a:pt x="24" y="3"/>
                    <a:pt x="24" y="3"/>
                    <a:pt x="24" y="3"/>
                  </a:cubicBezTo>
                  <a:cubicBezTo>
                    <a:pt x="24" y="3"/>
                    <a:pt x="24" y="3"/>
                    <a:pt x="24" y="3"/>
                  </a:cubicBezTo>
                  <a:cubicBezTo>
                    <a:pt x="24" y="3"/>
                    <a:pt x="24" y="3"/>
                    <a:pt x="24" y="3"/>
                  </a:cubicBezTo>
                  <a:cubicBezTo>
                    <a:pt x="24" y="3"/>
                    <a:pt x="24" y="4"/>
                    <a:pt x="24" y="4"/>
                  </a:cubicBezTo>
                  <a:cubicBezTo>
                    <a:pt x="24" y="4"/>
                    <a:pt x="24" y="4"/>
                    <a:pt x="24" y="4"/>
                  </a:cubicBezTo>
                  <a:cubicBezTo>
                    <a:pt x="25" y="4"/>
                    <a:pt x="25" y="4"/>
                    <a:pt x="25" y="4"/>
                  </a:cubicBezTo>
                  <a:cubicBezTo>
                    <a:pt x="25" y="4"/>
                    <a:pt x="25" y="4"/>
                    <a:pt x="25" y="4"/>
                  </a:cubicBezTo>
                  <a:cubicBezTo>
                    <a:pt x="25" y="4"/>
                    <a:pt x="25" y="4"/>
                    <a:pt x="26" y="4"/>
                  </a:cubicBezTo>
                  <a:cubicBezTo>
                    <a:pt x="26" y="4"/>
                    <a:pt x="26" y="4"/>
                    <a:pt x="26" y="4"/>
                  </a:cubicBezTo>
                  <a:cubicBezTo>
                    <a:pt x="26" y="4"/>
                    <a:pt x="26" y="4"/>
                    <a:pt x="26" y="4"/>
                  </a:cubicBezTo>
                  <a:cubicBezTo>
                    <a:pt x="26" y="4"/>
                    <a:pt x="26" y="4"/>
                    <a:pt x="26" y="4"/>
                  </a:cubicBezTo>
                  <a:cubicBezTo>
                    <a:pt x="26" y="4"/>
                    <a:pt x="26" y="4"/>
                    <a:pt x="26" y="3"/>
                  </a:cubicBezTo>
                  <a:cubicBezTo>
                    <a:pt x="26" y="3"/>
                    <a:pt x="26" y="3"/>
                    <a:pt x="26" y="3"/>
                  </a:cubicBezTo>
                  <a:cubicBezTo>
                    <a:pt x="26" y="3"/>
                    <a:pt x="26" y="3"/>
                    <a:pt x="26" y="3"/>
                  </a:cubicBezTo>
                  <a:cubicBezTo>
                    <a:pt x="26" y="3"/>
                    <a:pt x="26" y="3"/>
                    <a:pt x="26" y="3"/>
                  </a:cubicBezTo>
                  <a:cubicBezTo>
                    <a:pt x="26" y="3"/>
                    <a:pt x="26" y="3"/>
                    <a:pt x="26" y="3"/>
                  </a:cubicBezTo>
                  <a:cubicBezTo>
                    <a:pt x="26" y="3"/>
                    <a:pt x="27" y="3"/>
                    <a:pt x="27" y="3"/>
                  </a:cubicBezTo>
                  <a:cubicBezTo>
                    <a:pt x="27" y="3"/>
                    <a:pt x="27" y="3"/>
                    <a:pt x="27" y="3"/>
                  </a:cubicBezTo>
                  <a:cubicBezTo>
                    <a:pt x="27" y="3"/>
                    <a:pt x="27" y="3"/>
                    <a:pt x="27" y="3"/>
                  </a:cubicBezTo>
                  <a:cubicBezTo>
                    <a:pt x="27" y="3"/>
                    <a:pt x="27" y="3"/>
                    <a:pt x="27" y="3"/>
                  </a:cubicBezTo>
                  <a:cubicBezTo>
                    <a:pt x="27" y="3"/>
                    <a:pt x="27" y="3"/>
                    <a:pt x="27" y="3"/>
                  </a:cubicBezTo>
                  <a:cubicBezTo>
                    <a:pt x="27" y="3"/>
                    <a:pt x="27" y="3"/>
                    <a:pt x="28" y="3"/>
                  </a:cubicBezTo>
                  <a:cubicBezTo>
                    <a:pt x="28" y="3"/>
                    <a:pt x="28" y="3"/>
                    <a:pt x="28" y="3"/>
                  </a:cubicBezTo>
                  <a:cubicBezTo>
                    <a:pt x="28" y="3"/>
                    <a:pt x="28" y="3"/>
                    <a:pt x="28" y="3"/>
                  </a:cubicBezTo>
                  <a:cubicBezTo>
                    <a:pt x="28" y="3"/>
                    <a:pt x="28" y="2"/>
                    <a:pt x="28" y="2"/>
                  </a:cubicBezTo>
                  <a:cubicBezTo>
                    <a:pt x="28" y="2"/>
                    <a:pt x="28" y="2"/>
                    <a:pt x="28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1"/>
                    <a:pt x="29" y="1"/>
                    <a:pt x="29" y="1"/>
                  </a:cubicBezTo>
                  <a:cubicBezTo>
                    <a:pt x="29" y="1"/>
                    <a:pt x="29" y="1"/>
                    <a:pt x="29" y="1"/>
                  </a:cubicBezTo>
                  <a:cubicBezTo>
                    <a:pt x="29" y="1"/>
                    <a:pt x="29" y="1"/>
                    <a:pt x="29" y="1"/>
                  </a:cubicBezTo>
                  <a:cubicBezTo>
                    <a:pt x="30" y="1"/>
                    <a:pt x="30" y="1"/>
                    <a:pt x="30" y="0"/>
                  </a:cubicBezTo>
                  <a:cubicBezTo>
                    <a:pt x="30" y="0"/>
                    <a:pt x="30" y="0"/>
                    <a:pt x="30" y="0"/>
                  </a:cubicBezTo>
                  <a:cubicBezTo>
                    <a:pt x="33" y="1"/>
                    <a:pt x="37" y="1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1" y="3"/>
                  </a:cubicBezTo>
                  <a:cubicBezTo>
                    <a:pt x="41" y="3"/>
                    <a:pt x="41" y="3"/>
                    <a:pt x="41" y="3"/>
                  </a:cubicBezTo>
                  <a:cubicBezTo>
                    <a:pt x="41" y="3"/>
                    <a:pt x="41" y="4"/>
                    <a:pt x="41" y="4"/>
                  </a:cubicBezTo>
                  <a:cubicBezTo>
                    <a:pt x="41" y="4"/>
                    <a:pt x="41" y="4"/>
                    <a:pt x="41" y="4"/>
                  </a:cubicBezTo>
                  <a:cubicBezTo>
                    <a:pt x="41" y="4"/>
                    <a:pt x="41" y="4"/>
                    <a:pt x="41" y="4"/>
                  </a:cubicBezTo>
                  <a:cubicBezTo>
                    <a:pt x="41" y="4"/>
                    <a:pt x="41" y="4"/>
                    <a:pt x="41" y="4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40" y="4"/>
                    <a:pt x="40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6"/>
                  </a:cubicBezTo>
                  <a:cubicBezTo>
                    <a:pt x="40" y="6"/>
                    <a:pt x="40" y="6"/>
                    <a:pt x="40" y="6"/>
                  </a:cubicBezTo>
                  <a:cubicBezTo>
                    <a:pt x="40" y="6"/>
                    <a:pt x="40" y="6"/>
                    <a:pt x="40" y="6"/>
                  </a:cubicBezTo>
                  <a:cubicBezTo>
                    <a:pt x="40" y="6"/>
                    <a:pt x="40" y="6"/>
                    <a:pt x="40" y="6"/>
                  </a:cubicBezTo>
                  <a:cubicBezTo>
                    <a:pt x="40" y="6"/>
                    <a:pt x="40" y="6"/>
                    <a:pt x="40" y="6"/>
                  </a:cubicBezTo>
                  <a:cubicBezTo>
                    <a:pt x="39" y="6"/>
                    <a:pt x="39" y="6"/>
                    <a:pt x="39" y="6"/>
                  </a:cubicBezTo>
                  <a:cubicBezTo>
                    <a:pt x="39" y="6"/>
                    <a:pt x="39" y="6"/>
                    <a:pt x="39" y="6"/>
                  </a:cubicBezTo>
                  <a:cubicBezTo>
                    <a:pt x="39" y="6"/>
                    <a:pt x="39" y="6"/>
                    <a:pt x="39" y="6"/>
                  </a:cubicBezTo>
                  <a:cubicBezTo>
                    <a:pt x="39" y="6"/>
                    <a:pt x="39" y="6"/>
                    <a:pt x="39" y="6"/>
                  </a:cubicBezTo>
                  <a:cubicBezTo>
                    <a:pt x="39" y="6"/>
                    <a:pt x="39" y="6"/>
                    <a:pt x="39" y="6"/>
                  </a:cubicBezTo>
                  <a:cubicBezTo>
                    <a:pt x="39" y="6"/>
                    <a:pt x="39" y="6"/>
                    <a:pt x="38" y="6"/>
                  </a:cubicBezTo>
                  <a:cubicBezTo>
                    <a:pt x="38" y="6"/>
                    <a:pt x="38" y="6"/>
                    <a:pt x="38" y="6"/>
                  </a:cubicBezTo>
                  <a:cubicBezTo>
                    <a:pt x="38" y="6"/>
                    <a:pt x="38" y="7"/>
                    <a:pt x="38" y="7"/>
                  </a:cubicBezTo>
                  <a:cubicBezTo>
                    <a:pt x="38" y="7"/>
                    <a:pt x="38" y="7"/>
                    <a:pt x="38" y="7"/>
                  </a:cubicBezTo>
                  <a:cubicBezTo>
                    <a:pt x="38" y="7"/>
                    <a:pt x="38" y="7"/>
                    <a:pt x="38" y="7"/>
                  </a:cubicBezTo>
                  <a:cubicBezTo>
                    <a:pt x="37" y="7"/>
                    <a:pt x="37" y="7"/>
                    <a:pt x="37" y="7"/>
                  </a:cubicBezTo>
                  <a:cubicBezTo>
                    <a:pt x="38" y="7"/>
                    <a:pt x="38" y="7"/>
                    <a:pt x="38" y="7"/>
                  </a:cubicBezTo>
                  <a:cubicBezTo>
                    <a:pt x="38" y="8"/>
                    <a:pt x="38" y="8"/>
                    <a:pt x="38" y="8"/>
                  </a:cubicBezTo>
                  <a:cubicBezTo>
                    <a:pt x="39" y="8"/>
                    <a:pt x="39" y="8"/>
                    <a:pt x="39" y="9"/>
                  </a:cubicBezTo>
                  <a:cubicBezTo>
                    <a:pt x="39" y="9"/>
                    <a:pt x="39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1" y="10"/>
                    <a:pt x="41" y="10"/>
                    <a:pt x="41" y="10"/>
                  </a:cubicBezTo>
                  <a:cubicBezTo>
                    <a:pt x="41" y="10"/>
                    <a:pt x="41" y="10"/>
                    <a:pt x="41" y="10"/>
                  </a:cubicBezTo>
                  <a:cubicBezTo>
                    <a:pt x="41" y="10"/>
                    <a:pt x="41" y="10"/>
                    <a:pt x="41" y="10"/>
                  </a:cubicBezTo>
                  <a:cubicBezTo>
                    <a:pt x="41" y="10"/>
                    <a:pt x="41" y="10"/>
                    <a:pt x="41" y="9"/>
                  </a:cubicBezTo>
                  <a:cubicBezTo>
                    <a:pt x="41" y="9"/>
                    <a:pt x="41" y="9"/>
                    <a:pt x="41" y="9"/>
                  </a:cubicBezTo>
                  <a:cubicBezTo>
                    <a:pt x="41" y="9"/>
                    <a:pt x="41" y="9"/>
                    <a:pt x="41" y="9"/>
                  </a:cubicBezTo>
                  <a:cubicBezTo>
                    <a:pt x="41" y="9"/>
                    <a:pt x="42" y="9"/>
                    <a:pt x="42" y="9"/>
                  </a:cubicBezTo>
                  <a:cubicBezTo>
                    <a:pt x="42" y="9"/>
                    <a:pt x="42" y="9"/>
                    <a:pt x="42" y="9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4" y="11"/>
                    <a:pt x="44" y="11"/>
                    <a:pt x="44" y="11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5" y="12"/>
                    <a:pt x="45" y="12"/>
                    <a:pt x="45" y="12"/>
                  </a:cubicBezTo>
                  <a:cubicBezTo>
                    <a:pt x="45" y="12"/>
                    <a:pt x="45" y="12"/>
                    <a:pt x="45" y="12"/>
                  </a:cubicBezTo>
                  <a:cubicBezTo>
                    <a:pt x="45" y="12"/>
                    <a:pt x="45" y="12"/>
                    <a:pt x="45" y="12"/>
                  </a:cubicBezTo>
                  <a:cubicBezTo>
                    <a:pt x="45" y="12"/>
                    <a:pt x="45" y="12"/>
                    <a:pt x="45" y="11"/>
                  </a:cubicBezTo>
                  <a:cubicBezTo>
                    <a:pt x="45" y="11"/>
                    <a:pt x="45" y="11"/>
                    <a:pt x="45" y="11"/>
                  </a:cubicBezTo>
                  <a:cubicBezTo>
                    <a:pt x="45" y="11"/>
                    <a:pt x="45" y="11"/>
                    <a:pt x="45" y="11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1"/>
                    <a:pt x="45" y="11"/>
                    <a:pt x="45" y="11"/>
                  </a:cubicBezTo>
                  <a:cubicBezTo>
                    <a:pt x="45" y="11"/>
                    <a:pt x="45" y="11"/>
                    <a:pt x="45" y="11"/>
                  </a:cubicBezTo>
                  <a:cubicBezTo>
                    <a:pt x="45" y="11"/>
                    <a:pt x="45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0"/>
                    <a:pt x="47" y="10"/>
                    <a:pt x="47" y="10"/>
                  </a:cubicBezTo>
                  <a:cubicBezTo>
                    <a:pt x="47" y="10"/>
                    <a:pt x="46" y="9"/>
                    <a:pt x="46" y="9"/>
                  </a:cubicBezTo>
                  <a:cubicBezTo>
                    <a:pt x="46" y="9"/>
                    <a:pt x="46" y="9"/>
                    <a:pt x="46" y="9"/>
                  </a:cubicBezTo>
                  <a:cubicBezTo>
                    <a:pt x="46" y="9"/>
                    <a:pt x="46" y="9"/>
                    <a:pt x="46" y="9"/>
                  </a:cubicBezTo>
                  <a:cubicBezTo>
                    <a:pt x="46" y="9"/>
                    <a:pt x="46" y="9"/>
                    <a:pt x="46" y="9"/>
                  </a:cubicBezTo>
                  <a:cubicBezTo>
                    <a:pt x="46" y="8"/>
                    <a:pt x="46" y="8"/>
                    <a:pt x="46" y="8"/>
                  </a:cubicBezTo>
                  <a:cubicBezTo>
                    <a:pt x="46" y="8"/>
                    <a:pt x="46" y="8"/>
                    <a:pt x="46" y="8"/>
                  </a:cubicBezTo>
                  <a:cubicBezTo>
                    <a:pt x="46" y="8"/>
                    <a:pt x="46" y="8"/>
                    <a:pt x="46" y="8"/>
                  </a:cubicBezTo>
                  <a:cubicBezTo>
                    <a:pt x="46" y="8"/>
                    <a:pt x="46" y="8"/>
                    <a:pt x="47" y="8"/>
                  </a:cubicBezTo>
                  <a:cubicBezTo>
                    <a:pt x="47" y="8"/>
                    <a:pt x="47" y="9"/>
                    <a:pt x="4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7" y="9"/>
                    <a:pt x="47" y="9"/>
                    <a:pt x="48" y="9"/>
                  </a:cubicBezTo>
                  <a:cubicBezTo>
                    <a:pt x="48" y="9"/>
                    <a:pt x="48" y="9"/>
                    <a:pt x="48" y="9"/>
                  </a:cubicBezTo>
                  <a:cubicBezTo>
                    <a:pt x="48" y="9"/>
                    <a:pt x="48" y="9"/>
                    <a:pt x="48" y="10"/>
                  </a:cubicBezTo>
                  <a:cubicBezTo>
                    <a:pt x="48" y="10"/>
                    <a:pt x="48" y="10"/>
                    <a:pt x="48" y="10"/>
                  </a:cubicBezTo>
                  <a:cubicBezTo>
                    <a:pt x="48" y="10"/>
                    <a:pt x="48" y="10"/>
                    <a:pt x="48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1"/>
                    <a:pt x="47" y="11"/>
                  </a:cubicBezTo>
                  <a:cubicBezTo>
                    <a:pt x="47" y="11"/>
                    <a:pt x="47" y="11"/>
                    <a:pt x="47" y="11"/>
                  </a:cubicBezTo>
                  <a:cubicBezTo>
                    <a:pt x="47" y="11"/>
                    <a:pt x="47" y="11"/>
                    <a:pt x="47" y="11"/>
                  </a:cubicBezTo>
                  <a:cubicBezTo>
                    <a:pt x="48" y="11"/>
                    <a:pt x="48" y="11"/>
                    <a:pt x="48" y="11"/>
                  </a:cubicBezTo>
                  <a:cubicBezTo>
                    <a:pt x="48" y="11"/>
                    <a:pt x="48" y="11"/>
                    <a:pt x="48" y="11"/>
                  </a:cubicBezTo>
                  <a:cubicBezTo>
                    <a:pt x="48" y="11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50" y="12"/>
                    <a:pt x="50" y="12"/>
                  </a:cubicBezTo>
                  <a:cubicBezTo>
                    <a:pt x="50" y="12"/>
                    <a:pt x="50" y="12"/>
                    <a:pt x="50" y="12"/>
                  </a:cubicBezTo>
                  <a:cubicBezTo>
                    <a:pt x="50" y="12"/>
                    <a:pt x="50" y="12"/>
                    <a:pt x="50" y="12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4"/>
                    <a:pt x="50" y="14"/>
                  </a:cubicBezTo>
                  <a:cubicBezTo>
                    <a:pt x="50" y="14"/>
                    <a:pt x="50" y="14"/>
                    <a:pt x="50" y="14"/>
                  </a:cubicBezTo>
                  <a:cubicBezTo>
                    <a:pt x="50" y="14"/>
                    <a:pt x="50" y="14"/>
                    <a:pt x="50" y="14"/>
                  </a:cubicBezTo>
                  <a:cubicBezTo>
                    <a:pt x="50" y="14"/>
                    <a:pt x="50" y="14"/>
                    <a:pt x="50" y="14"/>
                  </a:cubicBezTo>
                  <a:cubicBezTo>
                    <a:pt x="50" y="14"/>
                    <a:pt x="50" y="14"/>
                    <a:pt x="50" y="14"/>
                  </a:cubicBezTo>
                  <a:cubicBezTo>
                    <a:pt x="50" y="14"/>
                    <a:pt x="50" y="14"/>
                    <a:pt x="50" y="14"/>
                  </a:cubicBezTo>
                  <a:cubicBezTo>
                    <a:pt x="50" y="14"/>
                    <a:pt x="49" y="14"/>
                    <a:pt x="49" y="14"/>
                  </a:cubicBezTo>
                  <a:cubicBezTo>
                    <a:pt x="49" y="14"/>
                    <a:pt x="49" y="14"/>
                    <a:pt x="49" y="14"/>
                  </a:cubicBezTo>
                  <a:cubicBezTo>
                    <a:pt x="49" y="14"/>
                    <a:pt x="49" y="14"/>
                    <a:pt x="49" y="14"/>
                  </a:cubicBezTo>
                  <a:cubicBezTo>
                    <a:pt x="49" y="14"/>
                    <a:pt x="49" y="14"/>
                    <a:pt x="49" y="14"/>
                  </a:cubicBezTo>
                  <a:cubicBezTo>
                    <a:pt x="49" y="14"/>
                    <a:pt x="49" y="14"/>
                    <a:pt x="49" y="14"/>
                  </a:cubicBezTo>
                  <a:cubicBezTo>
                    <a:pt x="49" y="14"/>
                    <a:pt x="49" y="14"/>
                    <a:pt x="49" y="14"/>
                  </a:cubicBezTo>
                  <a:cubicBezTo>
                    <a:pt x="49" y="14"/>
                    <a:pt x="48" y="14"/>
                    <a:pt x="48" y="14"/>
                  </a:cubicBezTo>
                  <a:cubicBezTo>
                    <a:pt x="48" y="14"/>
                    <a:pt x="48" y="14"/>
                    <a:pt x="48" y="14"/>
                  </a:cubicBezTo>
                  <a:cubicBezTo>
                    <a:pt x="48" y="14"/>
                    <a:pt x="48" y="14"/>
                    <a:pt x="48" y="14"/>
                  </a:cubicBezTo>
                  <a:cubicBezTo>
                    <a:pt x="48" y="14"/>
                    <a:pt x="48" y="14"/>
                    <a:pt x="48" y="14"/>
                  </a:cubicBezTo>
                  <a:cubicBezTo>
                    <a:pt x="48" y="14"/>
                    <a:pt x="48" y="14"/>
                    <a:pt x="48" y="13"/>
                  </a:cubicBezTo>
                  <a:cubicBezTo>
                    <a:pt x="48" y="13"/>
                    <a:pt x="48" y="13"/>
                    <a:pt x="48" y="13"/>
                  </a:cubicBezTo>
                  <a:cubicBezTo>
                    <a:pt x="48" y="13"/>
                    <a:pt x="48" y="13"/>
                    <a:pt x="48" y="13"/>
                  </a:cubicBezTo>
                  <a:cubicBezTo>
                    <a:pt x="48" y="14"/>
                    <a:pt x="48" y="14"/>
                    <a:pt x="48" y="14"/>
                  </a:cubicBezTo>
                  <a:cubicBezTo>
                    <a:pt x="48" y="14"/>
                    <a:pt x="48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3"/>
                    <a:pt x="46" y="13"/>
                    <a:pt x="46" y="13"/>
                  </a:cubicBezTo>
                  <a:cubicBezTo>
                    <a:pt x="46" y="13"/>
                    <a:pt x="46" y="13"/>
                    <a:pt x="46" y="13"/>
                  </a:cubicBezTo>
                  <a:cubicBezTo>
                    <a:pt x="46" y="13"/>
                    <a:pt x="46" y="13"/>
                    <a:pt x="46" y="13"/>
                  </a:cubicBezTo>
                  <a:cubicBezTo>
                    <a:pt x="46" y="13"/>
                    <a:pt x="46" y="13"/>
                    <a:pt x="46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3" y="12"/>
                    <a:pt x="43" y="12"/>
                  </a:cubicBezTo>
                  <a:cubicBezTo>
                    <a:pt x="43" y="12"/>
                    <a:pt x="43" y="12"/>
                    <a:pt x="43" y="12"/>
                  </a:cubicBezTo>
                  <a:cubicBezTo>
                    <a:pt x="43" y="12"/>
                    <a:pt x="43" y="12"/>
                    <a:pt x="43" y="11"/>
                  </a:cubicBezTo>
                  <a:cubicBezTo>
                    <a:pt x="43" y="11"/>
                    <a:pt x="43" y="11"/>
                    <a:pt x="43" y="11"/>
                  </a:cubicBezTo>
                  <a:cubicBezTo>
                    <a:pt x="43" y="11"/>
                    <a:pt x="43" y="11"/>
                    <a:pt x="43" y="11"/>
                  </a:cubicBezTo>
                  <a:cubicBezTo>
                    <a:pt x="43" y="11"/>
                    <a:pt x="43" y="11"/>
                    <a:pt x="43" y="12"/>
                  </a:cubicBezTo>
                  <a:cubicBezTo>
                    <a:pt x="42" y="12"/>
                    <a:pt x="42" y="12"/>
                    <a:pt x="42" y="12"/>
                  </a:cubicBezTo>
                  <a:cubicBezTo>
                    <a:pt x="42" y="12"/>
                    <a:pt x="42" y="12"/>
                    <a:pt x="42" y="12"/>
                  </a:cubicBezTo>
                  <a:cubicBezTo>
                    <a:pt x="42" y="12"/>
                    <a:pt x="42" y="12"/>
                    <a:pt x="42" y="12"/>
                  </a:cubicBezTo>
                  <a:cubicBezTo>
                    <a:pt x="42" y="12"/>
                    <a:pt x="42" y="12"/>
                    <a:pt x="42" y="12"/>
                  </a:cubicBezTo>
                  <a:cubicBezTo>
                    <a:pt x="41" y="12"/>
                    <a:pt x="41" y="12"/>
                    <a:pt x="41" y="12"/>
                  </a:cubicBezTo>
                  <a:cubicBezTo>
                    <a:pt x="41" y="12"/>
                    <a:pt x="41" y="12"/>
                    <a:pt x="41" y="12"/>
                  </a:cubicBezTo>
                  <a:cubicBezTo>
                    <a:pt x="41" y="12"/>
                    <a:pt x="41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8" y="12"/>
                    <a:pt x="38" y="12"/>
                  </a:cubicBezTo>
                  <a:cubicBezTo>
                    <a:pt x="38" y="12"/>
                    <a:pt x="38" y="12"/>
                    <a:pt x="38" y="12"/>
                  </a:cubicBezTo>
                  <a:cubicBezTo>
                    <a:pt x="38" y="12"/>
                    <a:pt x="38" y="12"/>
                    <a:pt x="38" y="13"/>
                  </a:cubicBezTo>
                  <a:cubicBezTo>
                    <a:pt x="38" y="13"/>
                    <a:pt x="38" y="13"/>
                    <a:pt x="38" y="13"/>
                  </a:cubicBezTo>
                  <a:cubicBezTo>
                    <a:pt x="38" y="13"/>
                    <a:pt x="38" y="13"/>
                    <a:pt x="38" y="13"/>
                  </a:cubicBezTo>
                  <a:cubicBezTo>
                    <a:pt x="38" y="13"/>
                    <a:pt x="38" y="13"/>
                    <a:pt x="37" y="13"/>
                  </a:cubicBezTo>
                  <a:cubicBezTo>
                    <a:pt x="37" y="13"/>
                    <a:pt x="37" y="13"/>
                    <a:pt x="37" y="13"/>
                  </a:cubicBezTo>
                  <a:cubicBezTo>
                    <a:pt x="37" y="13"/>
                    <a:pt x="37" y="13"/>
                    <a:pt x="37" y="13"/>
                  </a:cubicBezTo>
                  <a:cubicBezTo>
                    <a:pt x="37" y="13"/>
                    <a:pt x="37" y="13"/>
                    <a:pt x="37" y="13"/>
                  </a:cubicBezTo>
                  <a:cubicBezTo>
                    <a:pt x="37" y="13"/>
                    <a:pt x="37" y="13"/>
                    <a:pt x="37" y="13"/>
                  </a:cubicBezTo>
                  <a:cubicBezTo>
                    <a:pt x="37" y="13"/>
                    <a:pt x="37" y="13"/>
                    <a:pt x="37" y="13"/>
                  </a:cubicBezTo>
                  <a:cubicBezTo>
                    <a:pt x="37" y="13"/>
                    <a:pt x="37" y="14"/>
                    <a:pt x="37" y="14"/>
                  </a:cubicBezTo>
                  <a:cubicBezTo>
                    <a:pt x="37" y="14"/>
                    <a:pt x="37" y="14"/>
                    <a:pt x="37" y="14"/>
                  </a:cubicBezTo>
                  <a:cubicBezTo>
                    <a:pt x="37" y="14"/>
                    <a:pt x="37" y="14"/>
                    <a:pt x="37" y="14"/>
                  </a:cubicBezTo>
                  <a:cubicBezTo>
                    <a:pt x="37" y="14"/>
                    <a:pt x="37" y="14"/>
                    <a:pt x="37" y="14"/>
                  </a:cubicBezTo>
                  <a:cubicBezTo>
                    <a:pt x="37" y="14"/>
                    <a:pt x="37" y="14"/>
                    <a:pt x="37" y="14"/>
                  </a:cubicBezTo>
                  <a:cubicBezTo>
                    <a:pt x="37" y="15"/>
                    <a:pt x="37" y="15"/>
                    <a:pt x="37" y="15"/>
                  </a:cubicBezTo>
                  <a:cubicBezTo>
                    <a:pt x="37" y="15"/>
                    <a:pt x="37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5" y="15"/>
                  </a:cubicBezTo>
                  <a:cubicBezTo>
                    <a:pt x="35" y="15"/>
                    <a:pt x="35" y="15"/>
                    <a:pt x="35" y="15"/>
                  </a:cubicBezTo>
                  <a:cubicBezTo>
                    <a:pt x="35" y="16"/>
                    <a:pt x="35" y="16"/>
                    <a:pt x="35" y="16"/>
                  </a:cubicBezTo>
                  <a:cubicBezTo>
                    <a:pt x="35" y="16"/>
                    <a:pt x="35" y="16"/>
                    <a:pt x="35" y="16"/>
                  </a:cubicBezTo>
                  <a:cubicBezTo>
                    <a:pt x="35" y="16"/>
                    <a:pt x="35" y="16"/>
                    <a:pt x="35" y="16"/>
                  </a:cubicBezTo>
                  <a:cubicBezTo>
                    <a:pt x="35" y="16"/>
                    <a:pt x="35" y="16"/>
                    <a:pt x="35" y="16"/>
                  </a:cubicBezTo>
                  <a:cubicBezTo>
                    <a:pt x="35" y="16"/>
                    <a:pt x="35" y="16"/>
                    <a:pt x="35" y="16"/>
                  </a:cubicBezTo>
                  <a:cubicBezTo>
                    <a:pt x="35" y="17"/>
                    <a:pt x="35" y="17"/>
                    <a:pt x="35" y="17"/>
                  </a:cubicBezTo>
                  <a:cubicBezTo>
                    <a:pt x="35" y="17"/>
                    <a:pt x="35" y="17"/>
                    <a:pt x="35" y="17"/>
                  </a:cubicBezTo>
                  <a:cubicBezTo>
                    <a:pt x="35" y="17"/>
                    <a:pt x="35" y="17"/>
                    <a:pt x="35" y="17"/>
                  </a:cubicBezTo>
                  <a:cubicBezTo>
                    <a:pt x="34" y="17"/>
                    <a:pt x="34" y="17"/>
                    <a:pt x="34" y="17"/>
                  </a:cubicBezTo>
                  <a:cubicBezTo>
                    <a:pt x="34" y="18"/>
                    <a:pt x="34" y="18"/>
                    <a:pt x="34" y="18"/>
                  </a:cubicBezTo>
                  <a:cubicBezTo>
                    <a:pt x="34" y="18"/>
                    <a:pt x="34" y="18"/>
                    <a:pt x="34" y="18"/>
                  </a:cubicBezTo>
                  <a:cubicBezTo>
                    <a:pt x="34" y="18"/>
                    <a:pt x="34" y="18"/>
                    <a:pt x="34" y="18"/>
                  </a:cubicBezTo>
                  <a:cubicBezTo>
                    <a:pt x="34" y="18"/>
                    <a:pt x="34" y="18"/>
                    <a:pt x="34" y="18"/>
                  </a:cubicBezTo>
                  <a:cubicBezTo>
                    <a:pt x="34" y="18"/>
                    <a:pt x="34" y="18"/>
                    <a:pt x="34" y="18"/>
                  </a:cubicBezTo>
                  <a:cubicBezTo>
                    <a:pt x="34" y="19"/>
                    <a:pt x="34" y="19"/>
                    <a:pt x="34" y="19"/>
                  </a:cubicBezTo>
                  <a:cubicBezTo>
                    <a:pt x="34" y="19"/>
                    <a:pt x="34" y="19"/>
                    <a:pt x="34" y="19"/>
                  </a:cubicBezTo>
                  <a:cubicBezTo>
                    <a:pt x="34" y="19"/>
                    <a:pt x="34" y="19"/>
                    <a:pt x="34" y="19"/>
                  </a:cubicBezTo>
                  <a:cubicBezTo>
                    <a:pt x="34" y="19"/>
                    <a:pt x="34" y="19"/>
                    <a:pt x="34" y="19"/>
                  </a:cubicBezTo>
                  <a:cubicBezTo>
                    <a:pt x="34" y="19"/>
                    <a:pt x="34" y="20"/>
                    <a:pt x="34" y="20"/>
                  </a:cubicBezTo>
                  <a:cubicBezTo>
                    <a:pt x="34" y="20"/>
                    <a:pt x="34" y="20"/>
                    <a:pt x="34" y="20"/>
                  </a:cubicBezTo>
                  <a:cubicBezTo>
                    <a:pt x="34" y="20"/>
                    <a:pt x="34" y="20"/>
                    <a:pt x="34" y="20"/>
                  </a:cubicBezTo>
                  <a:cubicBezTo>
                    <a:pt x="34" y="20"/>
                    <a:pt x="34" y="20"/>
                    <a:pt x="34" y="20"/>
                  </a:cubicBezTo>
                  <a:cubicBezTo>
                    <a:pt x="34" y="20"/>
                    <a:pt x="34" y="20"/>
                    <a:pt x="34" y="20"/>
                  </a:cubicBezTo>
                  <a:cubicBezTo>
                    <a:pt x="34" y="20"/>
                    <a:pt x="34" y="20"/>
                    <a:pt x="35" y="20"/>
                  </a:cubicBezTo>
                  <a:cubicBezTo>
                    <a:pt x="35" y="20"/>
                    <a:pt x="35" y="20"/>
                    <a:pt x="35" y="20"/>
                  </a:cubicBezTo>
                  <a:cubicBezTo>
                    <a:pt x="35" y="20"/>
                    <a:pt x="35" y="20"/>
                    <a:pt x="35" y="20"/>
                  </a:cubicBezTo>
                  <a:cubicBezTo>
                    <a:pt x="35" y="20"/>
                    <a:pt x="35" y="20"/>
                    <a:pt x="35" y="20"/>
                  </a:cubicBezTo>
                  <a:cubicBezTo>
                    <a:pt x="35" y="21"/>
                    <a:pt x="35" y="21"/>
                    <a:pt x="35" y="21"/>
                  </a:cubicBezTo>
                  <a:cubicBezTo>
                    <a:pt x="35" y="21"/>
                    <a:pt x="34" y="21"/>
                    <a:pt x="34" y="21"/>
                  </a:cubicBezTo>
                  <a:cubicBezTo>
                    <a:pt x="34" y="21"/>
                    <a:pt x="34" y="21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5" y="22"/>
                  </a:cubicBezTo>
                  <a:cubicBezTo>
                    <a:pt x="35" y="22"/>
                    <a:pt x="35" y="22"/>
                    <a:pt x="35" y="23"/>
                  </a:cubicBezTo>
                  <a:cubicBezTo>
                    <a:pt x="35" y="23"/>
                    <a:pt x="35" y="23"/>
                    <a:pt x="35" y="23"/>
                  </a:cubicBezTo>
                  <a:cubicBezTo>
                    <a:pt x="35" y="23"/>
                    <a:pt x="35" y="23"/>
                    <a:pt x="35" y="23"/>
                  </a:cubicBezTo>
                  <a:cubicBezTo>
                    <a:pt x="35" y="23"/>
                    <a:pt x="35" y="23"/>
                    <a:pt x="35" y="23"/>
                  </a:cubicBezTo>
                  <a:cubicBezTo>
                    <a:pt x="35" y="23"/>
                    <a:pt x="35" y="23"/>
                    <a:pt x="35" y="23"/>
                  </a:cubicBezTo>
                  <a:cubicBezTo>
                    <a:pt x="35" y="23"/>
                    <a:pt x="35" y="23"/>
                    <a:pt x="35" y="23"/>
                  </a:cubicBezTo>
                  <a:cubicBezTo>
                    <a:pt x="35" y="23"/>
                    <a:pt x="36" y="23"/>
                    <a:pt x="36" y="24"/>
                  </a:cubicBezTo>
                  <a:cubicBezTo>
                    <a:pt x="36" y="24"/>
                    <a:pt x="36" y="24"/>
                    <a:pt x="36" y="24"/>
                  </a:cubicBezTo>
                  <a:cubicBezTo>
                    <a:pt x="36" y="24"/>
                    <a:pt x="36" y="25"/>
                    <a:pt x="36" y="25"/>
                  </a:cubicBezTo>
                  <a:cubicBezTo>
                    <a:pt x="36" y="25"/>
                    <a:pt x="36" y="25"/>
                    <a:pt x="36" y="25"/>
                  </a:cubicBezTo>
                  <a:cubicBezTo>
                    <a:pt x="36" y="25"/>
                    <a:pt x="36" y="25"/>
                    <a:pt x="36" y="25"/>
                  </a:cubicBezTo>
                  <a:cubicBezTo>
                    <a:pt x="36" y="25"/>
                    <a:pt x="36" y="25"/>
                    <a:pt x="36" y="25"/>
                  </a:cubicBezTo>
                  <a:cubicBezTo>
                    <a:pt x="36" y="25"/>
                    <a:pt x="36" y="25"/>
                    <a:pt x="36" y="25"/>
                  </a:cubicBezTo>
                  <a:cubicBezTo>
                    <a:pt x="36" y="25"/>
                    <a:pt x="36" y="25"/>
                    <a:pt x="36" y="25"/>
                  </a:cubicBezTo>
                  <a:cubicBezTo>
                    <a:pt x="37" y="25"/>
                    <a:pt x="37" y="25"/>
                    <a:pt x="37" y="25"/>
                  </a:cubicBezTo>
                  <a:cubicBezTo>
                    <a:pt x="37" y="25"/>
                    <a:pt x="37" y="25"/>
                    <a:pt x="37" y="25"/>
                  </a:cubicBezTo>
                  <a:cubicBezTo>
                    <a:pt x="37" y="25"/>
                    <a:pt x="37" y="26"/>
                    <a:pt x="37" y="26"/>
                  </a:cubicBezTo>
                  <a:cubicBezTo>
                    <a:pt x="37" y="26"/>
                    <a:pt x="37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1" y="2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6"/>
                    <a:pt x="42" y="26"/>
                    <a:pt x="43" y="26"/>
                  </a:cubicBezTo>
                  <a:cubicBezTo>
                    <a:pt x="43" y="26"/>
                    <a:pt x="43" y="26"/>
                    <a:pt x="43" y="26"/>
                  </a:cubicBezTo>
                  <a:cubicBezTo>
                    <a:pt x="43" y="26"/>
                    <a:pt x="43" y="26"/>
                    <a:pt x="43" y="26"/>
                  </a:cubicBezTo>
                  <a:cubicBezTo>
                    <a:pt x="43" y="26"/>
                    <a:pt x="43" y="26"/>
                    <a:pt x="43" y="26"/>
                  </a:cubicBezTo>
                  <a:cubicBezTo>
                    <a:pt x="43" y="26"/>
                    <a:pt x="43" y="26"/>
                    <a:pt x="43" y="26"/>
                  </a:cubicBezTo>
                  <a:cubicBezTo>
                    <a:pt x="44" y="26"/>
                    <a:pt x="44" y="26"/>
                    <a:pt x="44" y="26"/>
                  </a:cubicBezTo>
                  <a:cubicBezTo>
                    <a:pt x="44" y="26"/>
                    <a:pt x="44" y="26"/>
                    <a:pt x="44" y="26"/>
                  </a:cubicBezTo>
                  <a:cubicBezTo>
                    <a:pt x="44" y="26"/>
                    <a:pt x="44" y="26"/>
                    <a:pt x="44" y="26"/>
                  </a:cubicBezTo>
                  <a:cubicBezTo>
                    <a:pt x="45" y="26"/>
                    <a:pt x="45" y="26"/>
                    <a:pt x="45" y="26"/>
                  </a:cubicBezTo>
                  <a:cubicBezTo>
                    <a:pt x="45" y="26"/>
                    <a:pt x="45" y="26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6" y="27"/>
                    <a:pt x="46" y="27"/>
                    <a:pt x="46" y="27"/>
                  </a:cubicBezTo>
                  <a:cubicBezTo>
                    <a:pt x="46" y="27"/>
                    <a:pt x="46" y="27"/>
                    <a:pt x="46" y="27"/>
                  </a:cubicBezTo>
                  <a:cubicBezTo>
                    <a:pt x="46" y="27"/>
                    <a:pt x="46" y="27"/>
                    <a:pt x="46" y="27"/>
                  </a:cubicBezTo>
                  <a:cubicBezTo>
                    <a:pt x="46" y="27"/>
                    <a:pt x="47" y="28"/>
                    <a:pt x="47" y="28"/>
                  </a:cubicBezTo>
                  <a:cubicBezTo>
                    <a:pt x="47" y="28"/>
                    <a:pt x="46" y="28"/>
                    <a:pt x="46" y="28"/>
                  </a:cubicBezTo>
                  <a:cubicBezTo>
                    <a:pt x="46" y="28"/>
                    <a:pt x="46" y="28"/>
                    <a:pt x="46" y="28"/>
                  </a:cubicBezTo>
                  <a:cubicBezTo>
                    <a:pt x="46" y="28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30"/>
                    <a:pt x="46" y="30"/>
                  </a:cubicBezTo>
                  <a:cubicBezTo>
                    <a:pt x="46" y="30"/>
                    <a:pt x="46" y="30"/>
                    <a:pt x="46" y="30"/>
                  </a:cubicBezTo>
                  <a:cubicBezTo>
                    <a:pt x="46" y="30"/>
                    <a:pt x="46" y="30"/>
                    <a:pt x="46" y="30"/>
                  </a:cubicBezTo>
                  <a:cubicBezTo>
                    <a:pt x="46" y="30"/>
                    <a:pt x="47" y="30"/>
                    <a:pt x="47" y="30"/>
                  </a:cubicBezTo>
                  <a:cubicBezTo>
                    <a:pt x="47" y="30"/>
                    <a:pt x="47" y="30"/>
                    <a:pt x="47" y="30"/>
                  </a:cubicBezTo>
                  <a:cubicBezTo>
                    <a:pt x="47" y="30"/>
                    <a:pt x="47" y="30"/>
                    <a:pt x="47" y="30"/>
                  </a:cubicBezTo>
                  <a:cubicBezTo>
                    <a:pt x="47" y="30"/>
                    <a:pt x="47" y="31"/>
                    <a:pt x="47" y="31"/>
                  </a:cubicBezTo>
                  <a:cubicBezTo>
                    <a:pt x="47" y="31"/>
                    <a:pt x="47" y="31"/>
                    <a:pt x="47" y="31"/>
                  </a:cubicBezTo>
                  <a:cubicBezTo>
                    <a:pt x="47" y="31"/>
                    <a:pt x="47" y="31"/>
                    <a:pt x="47" y="31"/>
                  </a:cubicBezTo>
                  <a:cubicBezTo>
                    <a:pt x="47" y="31"/>
                    <a:pt x="47" y="31"/>
                    <a:pt x="47" y="31"/>
                  </a:cubicBezTo>
                  <a:cubicBezTo>
                    <a:pt x="47" y="31"/>
                    <a:pt x="47" y="31"/>
                    <a:pt x="47" y="31"/>
                  </a:cubicBezTo>
                  <a:cubicBezTo>
                    <a:pt x="47" y="32"/>
                    <a:pt x="47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3"/>
                    <a:pt x="48" y="33"/>
                    <a:pt x="48" y="33"/>
                  </a:cubicBezTo>
                  <a:cubicBezTo>
                    <a:pt x="48" y="33"/>
                    <a:pt x="48" y="33"/>
                    <a:pt x="48" y="33"/>
                  </a:cubicBezTo>
                  <a:cubicBezTo>
                    <a:pt x="48" y="33"/>
                    <a:pt x="48" y="34"/>
                    <a:pt x="48" y="34"/>
                  </a:cubicBezTo>
                  <a:cubicBezTo>
                    <a:pt x="48" y="34"/>
                    <a:pt x="48" y="34"/>
                    <a:pt x="48" y="34"/>
                  </a:cubicBezTo>
                  <a:cubicBezTo>
                    <a:pt x="48" y="34"/>
                    <a:pt x="48" y="34"/>
                    <a:pt x="48" y="34"/>
                  </a:cubicBezTo>
                  <a:cubicBezTo>
                    <a:pt x="48" y="34"/>
                    <a:pt x="48" y="34"/>
                    <a:pt x="48" y="34"/>
                  </a:cubicBezTo>
                  <a:cubicBezTo>
                    <a:pt x="48" y="34"/>
                    <a:pt x="48" y="34"/>
                    <a:pt x="48" y="34"/>
                  </a:cubicBezTo>
                  <a:cubicBezTo>
                    <a:pt x="48" y="34"/>
                    <a:pt x="48" y="35"/>
                    <a:pt x="48" y="35"/>
                  </a:cubicBezTo>
                  <a:cubicBezTo>
                    <a:pt x="48" y="35"/>
                    <a:pt x="48" y="35"/>
                    <a:pt x="48" y="35"/>
                  </a:cubicBezTo>
                  <a:cubicBezTo>
                    <a:pt x="48" y="35"/>
                    <a:pt x="48" y="35"/>
                    <a:pt x="48" y="35"/>
                  </a:cubicBezTo>
                  <a:cubicBezTo>
                    <a:pt x="48" y="35"/>
                    <a:pt x="48" y="35"/>
                    <a:pt x="48" y="35"/>
                  </a:cubicBezTo>
                  <a:cubicBezTo>
                    <a:pt x="48" y="35"/>
                    <a:pt x="48" y="35"/>
                    <a:pt x="48" y="35"/>
                  </a:cubicBezTo>
                  <a:cubicBezTo>
                    <a:pt x="47" y="35"/>
                    <a:pt x="47" y="35"/>
                    <a:pt x="47" y="35"/>
                  </a:cubicBezTo>
                  <a:cubicBezTo>
                    <a:pt x="47" y="35"/>
                    <a:pt x="47" y="35"/>
                    <a:pt x="47" y="36"/>
                  </a:cubicBezTo>
                  <a:cubicBezTo>
                    <a:pt x="47" y="36"/>
                    <a:pt x="47" y="36"/>
                    <a:pt x="47" y="36"/>
                  </a:cubicBezTo>
                  <a:cubicBezTo>
                    <a:pt x="47" y="36"/>
                    <a:pt x="47" y="36"/>
                    <a:pt x="47" y="36"/>
                  </a:cubicBezTo>
                  <a:cubicBezTo>
                    <a:pt x="47" y="36"/>
                    <a:pt x="47" y="36"/>
                    <a:pt x="47" y="36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6" y="37"/>
                    <a:pt x="46" y="37"/>
                    <a:pt x="46" y="37"/>
                  </a:cubicBezTo>
                  <a:cubicBezTo>
                    <a:pt x="46" y="37"/>
                    <a:pt x="46" y="37"/>
                    <a:pt x="46" y="37"/>
                  </a:cubicBezTo>
                  <a:cubicBezTo>
                    <a:pt x="46" y="37"/>
                    <a:pt x="46" y="37"/>
                    <a:pt x="46" y="37"/>
                  </a:cubicBezTo>
                  <a:cubicBezTo>
                    <a:pt x="46" y="37"/>
                    <a:pt x="46" y="37"/>
                    <a:pt x="46" y="37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7" y="40"/>
                    <a:pt x="47" y="40"/>
                  </a:cubicBezTo>
                  <a:cubicBezTo>
                    <a:pt x="47" y="40"/>
                    <a:pt x="47" y="40"/>
                    <a:pt x="47" y="40"/>
                  </a:cubicBezTo>
                  <a:cubicBezTo>
                    <a:pt x="47" y="40"/>
                    <a:pt x="47" y="40"/>
                    <a:pt x="47" y="40"/>
                  </a:cubicBezTo>
                  <a:cubicBezTo>
                    <a:pt x="47" y="40"/>
                    <a:pt x="47" y="40"/>
                    <a:pt x="47" y="40"/>
                  </a:cubicBezTo>
                  <a:cubicBezTo>
                    <a:pt x="47" y="40"/>
                    <a:pt x="47" y="40"/>
                    <a:pt x="47" y="40"/>
                  </a:cubicBezTo>
                  <a:cubicBezTo>
                    <a:pt x="47" y="40"/>
                    <a:pt x="47" y="40"/>
                    <a:pt x="47" y="40"/>
                  </a:cubicBezTo>
                  <a:cubicBezTo>
                    <a:pt x="47" y="40"/>
                    <a:pt x="47" y="41"/>
                    <a:pt x="47" y="41"/>
                  </a:cubicBezTo>
                  <a:cubicBezTo>
                    <a:pt x="47" y="41"/>
                    <a:pt x="47" y="41"/>
                    <a:pt x="47" y="41"/>
                  </a:cubicBezTo>
                  <a:cubicBezTo>
                    <a:pt x="47" y="41"/>
                    <a:pt x="47" y="41"/>
                    <a:pt x="47" y="41"/>
                  </a:cubicBezTo>
                  <a:cubicBezTo>
                    <a:pt x="46" y="41"/>
                    <a:pt x="46" y="41"/>
                    <a:pt x="46" y="41"/>
                  </a:cubicBezTo>
                  <a:cubicBezTo>
                    <a:pt x="46" y="43"/>
                    <a:pt x="46" y="43"/>
                    <a:pt x="46" y="43"/>
                  </a:cubicBezTo>
                  <a:cubicBezTo>
                    <a:pt x="47" y="43"/>
                    <a:pt x="47" y="43"/>
                    <a:pt x="47" y="43"/>
                  </a:cubicBezTo>
                  <a:cubicBezTo>
                    <a:pt x="47" y="43"/>
                    <a:pt x="47" y="43"/>
                    <a:pt x="47" y="44"/>
                  </a:cubicBezTo>
                  <a:cubicBezTo>
                    <a:pt x="47" y="44"/>
                    <a:pt x="47" y="44"/>
                    <a:pt x="47" y="44"/>
                  </a:cubicBezTo>
                  <a:cubicBezTo>
                    <a:pt x="47" y="44"/>
                    <a:pt x="47" y="44"/>
                    <a:pt x="47" y="44"/>
                  </a:cubicBezTo>
                  <a:cubicBezTo>
                    <a:pt x="47" y="44"/>
                    <a:pt x="47" y="45"/>
                    <a:pt x="47" y="45"/>
                  </a:cubicBezTo>
                  <a:cubicBezTo>
                    <a:pt x="47" y="45"/>
                    <a:pt x="47" y="45"/>
                    <a:pt x="46" y="45"/>
                  </a:cubicBezTo>
                  <a:cubicBezTo>
                    <a:pt x="46" y="45"/>
                    <a:pt x="46" y="45"/>
                    <a:pt x="46" y="45"/>
                  </a:cubicBezTo>
                  <a:cubicBezTo>
                    <a:pt x="46" y="45"/>
                    <a:pt x="46" y="45"/>
                    <a:pt x="46" y="45"/>
                  </a:cubicBezTo>
                  <a:cubicBezTo>
                    <a:pt x="46" y="45"/>
                    <a:pt x="46" y="45"/>
                    <a:pt x="46" y="45"/>
                  </a:cubicBezTo>
                  <a:cubicBezTo>
                    <a:pt x="46" y="45"/>
                    <a:pt x="46" y="45"/>
                    <a:pt x="46" y="46"/>
                  </a:cubicBezTo>
                  <a:cubicBezTo>
                    <a:pt x="46" y="46"/>
                    <a:pt x="46" y="46"/>
                    <a:pt x="46" y="46"/>
                  </a:cubicBezTo>
                  <a:cubicBezTo>
                    <a:pt x="46" y="46"/>
                    <a:pt x="46" y="46"/>
                    <a:pt x="46" y="46"/>
                  </a:cubicBezTo>
                  <a:cubicBezTo>
                    <a:pt x="46" y="46"/>
                    <a:pt x="47" y="46"/>
                    <a:pt x="47" y="46"/>
                  </a:cubicBezTo>
                  <a:cubicBezTo>
                    <a:pt x="47" y="46"/>
                    <a:pt x="47" y="46"/>
                    <a:pt x="47" y="46"/>
                  </a:cubicBezTo>
                  <a:cubicBezTo>
                    <a:pt x="47" y="46"/>
                    <a:pt x="47" y="46"/>
                    <a:pt x="47" y="46"/>
                  </a:cubicBezTo>
                  <a:cubicBezTo>
                    <a:pt x="47" y="46"/>
                    <a:pt x="48" y="46"/>
                    <a:pt x="48" y="46"/>
                  </a:cubicBezTo>
                  <a:cubicBezTo>
                    <a:pt x="48" y="46"/>
                    <a:pt x="48" y="46"/>
                    <a:pt x="49" y="45"/>
                  </a:cubicBezTo>
                  <a:cubicBezTo>
                    <a:pt x="49" y="45"/>
                    <a:pt x="49" y="45"/>
                    <a:pt x="49" y="45"/>
                  </a:cubicBezTo>
                  <a:cubicBezTo>
                    <a:pt x="49" y="45"/>
                    <a:pt x="49" y="45"/>
                    <a:pt x="49" y="45"/>
                  </a:cubicBezTo>
                  <a:cubicBezTo>
                    <a:pt x="49" y="45"/>
                    <a:pt x="49" y="45"/>
                    <a:pt x="49" y="45"/>
                  </a:cubicBezTo>
                  <a:cubicBezTo>
                    <a:pt x="49" y="45"/>
                    <a:pt x="49" y="45"/>
                    <a:pt x="49" y="45"/>
                  </a:cubicBezTo>
                  <a:cubicBezTo>
                    <a:pt x="49" y="45"/>
                    <a:pt x="49" y="45"/>
                    <a:pt x="49" y="45"/>
                  </a:cubicBezTo>
                  <a:cubicBezTo>
                    <a:pt x="49" y="45"/>
                    <a:pt x="49" y="45"/>
                    <a:pt x="50" y="45"/>
                  </a:cubicBezTo>
                  <a:cubicBezTo>
                    <a:pt x="50" y="45"/>
                    <a:pt x="50" y="45"/>
                    <a:pt x="50" y="45"/>
                  </a:cubicBezTo>
                  <a:cubicBezTo>
                    <a:pt x="50" y="45"/>
                    <a:pt x="50" y="45"/>
                    <a:pt x="50" y="45"/>
                  </a:cubicBezTo>
                  <a:cubicBezTo>
                    <a:pt x="50" y="44"/>
                    <a:pt x="50" y="44"/>
                    <a:pt x="50" y="44"/>
                  </a:cubicBezTo>
                  <a:cubicBezTo>
                    <a:pt x="50" y="44"/>
                    <a:pt x="50" y="44"/>
                    <a:pt x="51" y="44"/>
                  </a:cubicBezTo>
                  <a:cubicBezTo>
                    <a:pt x="51" y="44"/>
                    <a:pt x="51" y="44"/>
                    <a:pt x="51" y="44"/>
                  </a:cubicBezTo>
                  <a:cubicBezTo>
                    <a:pt x="51" y="44"/>
                    <a:pt x="51" y="44"/>
                    <a:pt x="51" y="44"/>
                  </a:cubicBezTo>
                  <a:cubicBezTo>
                    <a:pt x="51" y="44"/>
                    <a:pt x="51" y="44"/>
                    <a:pt x="51" y="44"/>
                  </a:cubicBezTo>
                  <a:cubicBezTo>
                    <a:pt x="51" y="44"/>
                    <a:pt x="51" y="44"/>
                    <a:pt x="51" y="44"/>
                  </a:cubicBezTo>
                  <a:cubicBezTo>
                    <a:pt x="52" y="44"/>
                    <a:pt x="52" y="43"/>
                    <a:pt x="52" y="43"/>
                  </a:cubicBezTo>
                  <a:cubicBezTo>
                    <a:pt x="52" y="43"/>
                    <a:pt x="52" y="43"/>
                    <a:pt x="52" y="43"/>
                  </a:cubicBezTo>
                  <a:cubicBezTo>
                    <a:pt x="52" y="43"/>
                    <a:pt x="52" y="43"/>
                    <a:pt x="52" y="43"/>
                  </a:cubicBezTo>
                  <a:cubicBezTo>
                    <a:pt x="52" y="43"/>
                    <a:pt x="52" y="43"/>
                    <a:pt x="52" y="43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1" y="42"/>
                    <a:pt x="51" y="42"/>
                  </a:cubicBezTo>
                  <a:cubicBezTo>
                    <a:pt x="51" y="42"/>
                    <a:pt x="51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1"/>
                    <a:pt x="52" y="41"/>
                    <a:pt x="52" y="41"/>
                  </a:cubicBezTo>
                  <a:cubicBezTo>
                    <a:pt x="52" y="41"/>
                    <a:pt x="52" y="41"/>
                    <a:pt x="52" y="41"/>
                  </a:cubicBezTo>
                  <a:cubicBezTo>
                    <a:pt x="52" y="41"/>
                    <a:pt x="52" y="41"/>
                    <a:pt x="52" y="41"/>
                  </a:cubicBezTo>
                  <a:cubicBezTo>
                    <a:pt x="52" y="41"/>
                    <a:pt x="52" y="41"/>
                    <a:pt x="52" y="41"/>
                  </a:cubicBezTo>
                  <a:cubicBezTo>
                    <a:pt x="52" y="41"/>
                    <a:pt x="52" y="41"/>
                    <a:pt x="52" y="41"/>
                  </a:cubicBezTo>
                  <a:cubicBezTo>
                    <a:pt x="52" y="41"/>
                    <a:pt x="53" y="41"/>
                    <a:pt x="53" y="41"/>
                  </a:cubicBezTo>
                  <a:cubicBezTo>
                    <a:pt x="53" y="41"/>
                    <a:pt x="53" y="40"/>
                    <a:pt x="53" y="40"/>
                  </a:cubicBezTo>
                  <a:cubicBezTo>
                    <a:pt x="53" y="40"/>
                    <a:pt x="53" y="40"/>
                    <a:pt x="53" y="40"/>
                  </a:cubicBezTo>
                  <a:cubicBezTo>
                    <a:pt x="53" y="40"/>
                    <a:pt x="53" y="40"/>
                    <a:pt x="53" y="40"/>
                  </a:cubicBezTo>
                  <a:cubicBezTo>
                    <a:pt x="53" y="40"/>
                    <a:pt x="53" y="40"/>
                    <a:pt x="53" y="40"/>
                  </a:cubicBezTo>
                  <a:cubicBezTo>
                    <a:pt x="53" y="40"/>
                    <a:pt x="53" y="40"/>
                    <a:pt x="53" y="40"/>
                  </a:cubicBezTo>
                  <a:cubicBezTo>
                    <a:pt x="53" y="39"/>
                    <a:pt x="53" y="39"/>
                    <a:pt x="53" y="39"/>
                  </a:cubicBezTo>
                  <a:cubicBezTo>
                    <a:pt x="53" y="39"/>
                    <a:pt x="53" y="39"/>
                    <a:pt x="53" y="39"/>
                  </a:cubicBezTo>
                  <a:cubicBezTo>
                    <a:pt x="53" y="39"/>
                    <a:pt x="53" y="39"/>
                    <a:pt x="53" y="39"/>
                  </a:cubicBezTo>
                  <a:cubicBezTo>
                    <a:pt x="53" y="39"/>
                    <a:pt x="53" y="39"/>
                    <a:pt x="53" y="39"/>
                  </a:cubicBezTo>
                  <a:cubicBezTo>
                    <a:pt x="53" y="39"/>
                    <a:pt x="54" y="39"/>
                    <a:pt x="54" y="39"/>
                  </a:cubicBezTo>
                  <a:cubicBezTo>
                    <a:pt x="54" y="39"/>
                    <a:pt x="54" y="38"/>
                    <a:pt x="54" y="38"/>
                  </a:cubicBezTo>
                  <a:cubicBezTo>
                    <a:pt x="54" y="38"/>
                    <a:pt x="54" y="38"/>
                    <a:pt x="54" y="38"/>
                  </a:cubicBezTo>
                  <a:cubicBezTo>
                    <a:pt x="54" y="38"/>
                    <a:pt x="54" y="38"/>
                    <a:pt x="54" y="38"/>
                  </a:cubicBezTo>
                  <a:cubicBezTo>
                    <a:pt x="54" y="38"/>
                    <a:pt x="54" y="38"/>
                    <a:pt x="54" y="38"/>
                  </a:cubicBezTo>
                  <a:cubicBezTo>
                    <a:pt x="54" y="37"/>
                    <a:pt x="54" y="37"/>
                    <a:pt x="55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55" y="36"/>
                    <a:pt x="55" y="35"/>
                    <a:pt x="55" y="35"/>
                  </a:cubicBezTo>
                  <a:cubicBezTo>
                    <a:pt x="55" y="35"/>
                    <a:pt x="55" y="35"/>
                    <a:pt x="55" y="35"/>
                  </a:cubicBezTo>
                  <a:cubicBezTo>
                    <a:pt x="55" y="35"/>
                    <a:pt x="55" y="34"/>
                    <a:pt x="55" y="34"/>
                  </a:cubicBezTo>
                  <a:cubicBezTo>
                    <a:pt x="55" y="34"/>
                    <a:pt x="55" y="34"/>
                    <a:pt x="55" y="34"/>
                  </a:cubicBezTo>
                  <a:cubicBezTo>
                    <a:pt x="55" y="34"/>
                    <a:pt x="55" y="34"/>
                    <a:pt x="55" y="34"/>
                  </a:cubicBezTo>
                  <a:cubicBezTo>
                    <a:pt x="55" y="34"/>
                    <a:pt x="55" y="34"/>
                    <a:pt x="55" y="34"/>
                  </a:cubicBezTo>
                  <a:cubicBezTo>
                    <a:pt x="55" y="34"/>
                    <a:pt x="55" y="34"/>
                    <a:pt x="55" y="34"/>
                  </a:cubicBezTo>
                  <a:cubicBezTo>
                    <a:pt x="55" y="34"/>
                    <a:pt x="55" y="34"/>
                    <a:pt x="55" y="34"/>
                  </a:cubicBezTo>
                  <a:cubicBezTo>
                    <a:pt x="56" y="34"/>
                    <a:pt x="56" y="34"/>
                    <a:pt x="56" y="34"/>
                  </a:cubicBezTo>
                  <a:cubicBezTo>
                    <a:pt x="56" y="34"/>
                    <a:pt x="56" y="34"/>
                    <a:pt x="56" y="34"/>
                  </a:cubicBezTo>
                  <a:cubicBezTo>
                    <a:pt x="56" y="34"/>
                    <a:pt x="56" y="33"/>
                    <a:pt x="56" y="33"/>
                  </a:cubicBezTo>
                  <a:cubicBezTo>
                    <a:pt x="56" y="32"/>
                    <a:pt x="56" y="32"/>
                    <a:pt x="56" y="32"/>
                  </a:cubicBezTo>
                  <a:cubicBezTo>
                    <a:pt x="56" y="31"/>
                    <a:pt x="56" y="31"/>
                    <a:pt x="56" y="31"/>
                  </a:cubicBezTo>
                  <a:cubicBezTo>
                    <a:pt x="56" y="31"/>
                    <a:pt x="56" y="31"/>
                    <a:pt x="56" y="31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29"/>
                    <a:pt x="56" y="29"/>
                    <a:pt x="56" y="29"/>
                  </a:cubicBezTo>
                  <a:cubicBezTo>
                    <a:pt x="56" y="29"/>
                    <a:pt x="56" y="29"/>
                    <a:pt x="56" y="29"/>
                  </a:cubicBezTo>
                  <a:cubicBezTo>
                    <a:pt x="56" y="29"/>
                    <a:pt x="56" y="29"/>
                    <a:pt x="56" y="29"/>
                  </a:cubicBezTo>
                  <a:cubicBezTo>
                    <a:pt x="56" y="29"/>
                    <a:pt x="56" y="29"/>
                    <a:pt x="56" y="28"/>
                  </a:cubicBezTo>
                  <a:cubicBezTo>
                    <a:pt x="56" y="28"/>
                    <a:pt x="56" y="28"/>
                    <a:pt x="56" y="28"/>
                  </a:cubicBezTo>
                  <a:cubicBezTo>
                    <a:pt x="56" y="28"/>
                    <a:pt x="56" y="28"/>
                    <a:pt x="56" y="28"/>
                  </a:cubicBezTo>
                  <a:cubicBezTo>
                    <a:pt x="56" y="28"/>
                    <a:pt x="56" y="28"/>
                    <a:pt x="56" y="28"/>
                  </a:cubicBezTo>
                  <a:cubicBezTo>
                    <a:pt x="56" y="28"/>
                    <a:pt x="56" y="28"/>
                    <a:pt x="56" y="28"/>
                  </a:cubicBezTo>
                  <a:cubicBezTo>
                    <a:pt x="56" y="28"/>
                    <a:pt x="56" y="27"/>
                    <a:pt x="56" y="27"/>
                  </a:cubicBezTo>
                  <a:cubicBezTo>
                    <a:pt x="56" y="27"/>
                    <a:pt x="56" y="27"/>
                    <a:pt x="56" y="27"/>
                  </a:cubicBezTo>
                  <a:cubicBezTo>
                    <a:pt x="56" y="27"/>
                    <a:pt x="56" y="27"/>
                    <a:pt x="56" y="27"/>
                  </a:cubicBezTo>
                  <a:cubicBezTo>
                    <a:pt x="56" y="27"/>
                    <a:pt x="56" y="27"/>
                    <a:pt x="56" y="27"/>
                  </a:cubicBezTo>
                  <a:cubicBezTo>
                    <a:pt x="56" y="26"/>
                    <a:pt x="56" y="26"/>
                    <a:pt x="56" y="26"/>
                  </a:cubicBezTo>
                  <a:cubicBezTo>
                    <a:pt x="56" y="26"/>
                    <a:pt x="56" y="26"/>
                    <a:pt x="56" y="26"/>
                  </a:cubicBezTo>
                  <a:cubicBezTo>
                    <a:pt x="57" y="26"/>
                    <a:pt x="57" y="26"/>
                    <a:pt x="57" y="26"/>
                  </a:cubicBezTo>
                  <a:cubicBezTo>
                    <a:pt x="57" y="25"/>
                    <a:pt x="57" y="25"/>
                    <a:pt x="57" y="25"/>
                  </a:cubicBezTo>
                  <a:cubicBezTo>
                    <a:pt x="57" y="25"/>
                    <a:pt x="57" y="25"/>
                    <a:pt x="57" y="25"/>
                  </a:cubicBezTo>
                  <a:cubicBezTo>
                    <a:pt x="57" y="25"/>
                    <a:pt x="57" y="24"/>
                    <a:pt x="56" y="24"/>
                  </a:cubicBezTo>
                  <a:cubicBezTo>
                    <a:pt x="56" y="24"/>
                    <a:pt x="56" y="24"/>
                    <a:pt x="56" y="24"/>
                  </a:cubicBezTo>
                  <a:cubicBezTo>
                    <a:pt x="56" y="24"/>
                    <a:pt x="56" y="24"/>
                    <a:pt x="56" y="24"/>
                  </a:cubicBezTo>
                  <a:cubicBezTo>
                    <a:pt x="56" y="23"/>
                    <a:pt x="56" y="23"/>
                    <a:pt x="56" y="23"/>
                  </a:cubicBezTo>
                  <a:cubicBezTo>
                    <a:pt x="56" y="23"/>
                    <a:pt x="56" y="23"/>
                    <a:pt x="56" y="23"/>
                  </a:cubicBezTo>
                  <a:cubicBezTo>
                    <a:pt x="56" y="23"/>
                    <a:pt x="56" y="23"/>
                    <a:pt x="56" y="23"/>
                  </a:cubicBezTo>
                  <a:cubicBezTo>
                    <a:pt x="56" y="23"/>
                    <a:pt x="56" y="23"/>
                    <a:pt x="56" y="23"/>
                  </a:cubicBezTo>
                  <a:cubicBezTo>
                    <a:pt x="56" y="23"/>
                    <a:pt x="56" y="23"/>
                    <a:pt x="56" y="23"/>
                  </a:cubicBezTo>
                  <a:cubicBezTo>
                    <a:pt x="56" y="23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4" y="21"/>
                    <a:pt x="54" y="21"/>
                    <a:pt x="54" y="21"/>
                  </a:cubicBezTo>
                  <a:cubicBezTo>
                    <a:pt x="54" y="21"/>
                    <a:pt x="54" y="21"/>
                    <a:pt x="54" y="21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3" y="19"/>
                  </a:cubicBezTo>
                  <a:cubicBezTo>
                    <a:pt x="53" y="19"/>
                    <a:pt x="53" y="19"/>
                    <a:pt x="53" y="19"/>
                  </a:cubicBezTo>
                  <a:cubicBezTo>
                    <a:pt x="53" y="19"/>
                    <a:pt x="53" y="19"/>
                    <a:pt x="53" y="19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1" y="16"/>
                    <a:pt x="51" y="15"/>
                  </a:cubicBezTo>
                  <a:cubicBezTo>
                    <a:pt x="51" y="15"/>
                    <a:pt x="51" y="15"/>
                    <a:pt x="51" y="15"/>
                  </a:cubicBezTo>
                  <a:cubicBezTo>
                    <a:pt x="51" y="15"/>
                    <a:pt x="51" y="15"/>
                    <a:pt x="51" y="15"/>
                  </a:cubicBezTo>
                  <a:cubicBezTo>
                    <a:pt x="52" y="15"/>
                    <a:pt x="52" y="15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3" y="17"/>
                    <a:pt x="53" y="17"/>
                  </a:cubicBezTo>
                  <a:cubicBezTo>
                    <a:pt x="53" y="17"/>
                    <a:pt x="53" y="17"/>
                    <a:pt x="53" y="17"/>
                  </a:cubicBezTo>
                  <a:cubicBezTo>
                    <a:pt x="53" y="17"/>
                    <a:pt x="53" y="17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20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20"/>
                    <a:pt x="54" y="20"/>
                    <a:pt x="55" y="20"/>
                  </a:cubicBezTo>
                  <a:cubicBezTo>
                    <a:pt x="55" y="20"/>
                    <a:pt x="55" y="20"/>
                    <a:pt x="55" y="20"/>
                  </a:cubicBezTo>
                  <a:cubicBezTo>
                    <a:pt x="55" y="20"/>
                    <a:pt x="55" y="20"/>
                    <a:pt x="55" y="20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5" y="21"/>
                    <a:pt x="55" y="21"/>
                    <a:pt x="55" y="22"/>
                  </a:cubicBezTo>
                  <a:cubicBezTo>
                    <a:pt x="55" y="22"/>
                    <a:pt x="55" y="22"/>
                    <a:pt x="56" y="22"/>
                  </a:cubicBezTo>
                  <a:cubicBezTo>
                    <a:pt x="56" y="22"/>
                    <a:pt x="56" y="22"/>
                    <a:pt x="56" y="22"/>
                  </a:cubicBezTo>
                  <a:cubicBezTo>
                    <a:pt x="56" y="22"/>
                    <a:pt x="56" y="22"/>
                    <a:pt x="56" y="22"/>
                  </a:cubicBezTo>
                  <a:cubicBezTo>
                    <a:pt x="56" y="21"/>
                    <a:pt x="55" y="20"/>
                    <a:pt x="55" y="20"/>
                  </a:cubicBezTo>
                  <a:cubicBezTo>
                    <a:pt x="55" y="19"/>
                    <a:pt x="55" y="19"/>
                    <a:pt x="55" y="19"/>
                  </a:cubicBezTo>
                  <a:close/>
                  <a:moveTo>
                    <a:pt x="39" y="3"/>
                  </a:moveTo>
                  <a:cubicBezTo>
                    <a:pt x="39" y="3"/>
                    <a:pt x="39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9" y="3"/>
                    <a:pt x="39" y="3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5"/>
                    <a:pt x="38" y="5"/>
                    <a:pt x="38" y="5"/>
                  </a:cubicBezTo>
                  <a:cubicBezTo>
                    <a:pt x="39" y="5"/>
                    <a:pt x="39" y="5"/>
                    <a:pt x="39" y="5"/>
                  </a:cubicBezTo>
                  <a:cubicBezTo>
                    <a:pt x="39" y="5"/>
                    <a:pt x="39" y="5"/>
                    <a:pt x="39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40" y="4"/>
                    <a:pt x="40" y="4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39" y="3"/>
                    <a:pt x="39" y="3"/>
                    <a:pt x="39" y="3"/>
                  </a:cubicBezTo>
                  <a:cubicBezTo>
                    <a:pt x="39" y="3"/>
                    <a:pt x="39" y="3"/>
                    <a:pt x="39" y="3"/>
                  </a:cubicBezTo>
                  <a:cubicBezTo>
                    <a:pt x="39" y="3"/>
                    <a:pt x="39" y="3"/>
                    <a:pt x="39" y="3"/>
                  </a:cubicBezTo>
                  <a:cubicBezTo>
                    <a:pt x="39" y="3"/>
                    <a:pt x="39" y="3"/>
                    <a:pt x="39" y="3"/>
                  </a:cubicBezTo>
                  <a:close/>
                  <a:moveTo>
                    <a:pt x="37" y="3"/>
                  </a:moveTo>
                  <a:cubicBezTo>
                    <a:pt x="37" y="3"/>
                    <a:pt x="37" y="3"/>
                    <a:pt x="37" y="3"/>
                  </a:cubicBezTo>
                  <a:cubicBezTo>
                    <a:pt x="37" y="3"/>
                    <a:pt x="37" y="3"/>
                    <a:pt x="37" y="3"/>
                  </a:cubicBezTo>
                  <a:cubicBezTo>
                    <a:pt x="37" y="3"/>
                    <a:pt x="37" y="3"/>
                    <a:pt x="37" y="3"/>
                  </a:cubicBezTo>
                  <a:cubicBezTo>
                    <a:pt x="37" y="3"/>
                    <a:pt x="37" y="3"/>
                    <a:pt x="37" y="3"/>
                  </a:cubicBezTo>
                  <a:cubicBezTo>
                    <a:pt x="37" y="3"/>
                    <a:pt x="37" y="3"/>
                    <a:pt x="37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7" y="5"/>
                  </a:cubicBezTo>
                  <a:cubicBezTo>
                    <a:pt x="37" y="5"/>
                    <a:pt x="37" y="5"/>
                    <a:pt x="37" y="5"/>
                  </a:cubicBezTo>
                  <a:cubicBezTo>
                    <a:pt x="37" y="5"/>
                    <a:pt x="37" y="5"/>
                    <a:pt x="37" y="5"/>
                  </a:cubicBezTo>
                  <a:cubicBezTo>
                    <a:pt x="37" y="5"/>
                    <a:pt x="37" y="5"/>
                    <a:pt x="37" y="5"/>
                  </a:cubicBezTo>
                  <a:cubicBezTo>
                    <a:pt x="37" y="5"/>
                    <a:pt x="38" y="5"/>
                    <a:pt x="38" y="5"/>
                  </a:cubicBezTo>
                  <a:cubicBezTo>
                    <a:pt x="38" y="5"/>
                    <a:pt x="38" y="5"/>
                    <a:pt x="38" y="5"/>
                  </a:cubicBezTo>
                  <a:cubicBezTo>
                    <a:pt x="38" y="5"/>
                    <a:pt x="38" y="4"/>
                    <a:pt x="38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4"/>
                    <a:pt x="38" y="4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2"/>
                    <a:pt x="38" y="2"/>
                  </a:cubicBezTo>
                  <a:cubicBezTo>
                    <a:pt x="38" y="2"/>
                    <a:pt x="38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6" y="2"/>
                    <a:pt x="36" y="2"/>
                    <a:pt x="36" y="2"/>
                  </a:cubicBezTo>
                  <a:cubicBezTo>
                    <a:pt x="36" y="2"/>
                    <a:pt x="36" y="2"/>
                    <a:pt x="36" y="2"/>
                  </a:cubicBezTo>
                  <a:cubicBezTo>
                    <a:pt x="36" y="2"/>
                    <a:pt x="36" y="2"/>
                    <a:pt x="36" y="2"/>
                  </a:cubicBezTo>
                  <a:cubicBezTo>
                    <a:pt x="36" y="2"/>
                    <a:pt x="36" y="2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7" y="3"/>
                    <a:pt x="37" y="3"/>
                    <a:pt x="37" y="3"/>
                  </a:cubicBezTo>
                  <a:cubicBezTo>
                    <a:pt x="37" y="3"/>
                    <a:pt x="37" y="3"/>
                    <a:pt x="37" y="3"/>
                  </a:cubicBezTo>
                  <a:close/>
                  <a:moveTo>
                    <a:pt x="55" y="38"/>
                  </a:moveTo>
                  <a:cubicBezTo>
                    <a:pt x="56" y="38"/>
                    <a:pt x="56" y="38"/>
                    <a:pt x="56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8"/>
                    <a:pt x="55" y="38"/>
                    <a:pt x="55" y="38"/>
                  </a:cubicBezTo>
                  <a:cubicBezTo>
                    <a:pt x="55" y="38"/>
                    <a:pt x="55" y="38"/>
                    <a:pt x="55" y="38"/>
                  </a:cubicBezTo>
                  <a:cubicBezTo>
                    <a:pt x="55" y="38"/>
                    <a:pt x="54" y="38"/>
                    <a:pt x="54" y="38"/>
                  </a:cubicBezTo>
                  <a:cubicBezTo>
                    <a:pt x="54" y="38"/>
                    <a:pt x="54" y="38"/>
                    <a:pt x="54" y="38"/>
                  </a:cubicBezTo>
                  <a:cubicBezTo>
                    <a:pt x="54" y="38"/>
                    <a:pt x="54" y="38"/>
                    <a:pt x="54" y="38"/>
                  </a:cubicBezTo>
                  <a:cubicBezTo>
                    <a:pt x="54" y="38"/>
                    <a:pt x="54" y="39"/>
                    <a:pt x="54" y="39"/>
                  </a:cubicBezTo>
                  <a:cubicBezTo>
                    <a:pt x="54" y="39"/>
                    <a:pt x="54" y="39"/>
                    <a:pt x="54" y="39"/>
                  </a:cubicBezTo>
                  <a:cubicBezTo>
                    <a:pt x="54" y="39"/>
                    <a:pt x="54" y="39"/>
                    <a:pt x="54" y="39"/>
                  </a:cubicBezTo>
                  <a:cubicBezTo>
                    <a:pt x="54" y="39"/>
                    <a:pt x="54" y="39"/>
                    <a:pt x="54" y="39"/>
                  </a:cubicBezTo>
                  <a:cubicBezTo>
                    <a:pt x="54" y="40"/>
                    <a:pt x="54" y="40"/>
                    <a:pt x="54" y="40"/>
                  </a:cubicBezTo>
                  <a:cubicBezTo>
                    <a:pt x="54" y="40"/>
                    <a:pt x="54" y="41"/>
                    <a:pt x="54" y="41"/>
                  </a:cubicBezTo>
                  <a:cubicBezTo>
                    <a:pt x="54" y="41"/>
                    <a:pt x="54" y="41"/>
                    <a:pt x="54" y="41"/>
                  </a:cubicBezTo>
                  <a:cubicBezTo>
                    <a:pt x="54" y="41"/>
                    <a:pt x="54" y="41"/>
                    <a:pt x="54" y="41"/>
                  </a:cubicBezTo>
                  <a:cubicBezTo>
                    <a:pt x="54" y="41"/>
                    <a:pt x="54" y="41"/>
                    <a:pt x="54" y="41"/>
                  </a:cubicBezTo>
                  <a:cubicBezTo>
                    <a:pt x="55" y="41"/>
                    <a:pt x="55" y="40"/>
                    <a:pt x="55" y="40"/>
                  </a:cubicBezTo>
                  <a:cubicBezTo>
                    <a:pt x="55" y="40"/>
                    <a:pt x="55" y="40"/>
                    <a:pt x="55" y="40"/>
                  </a:cubicBezTo>
                  <a:cubicBezTo>
                    <a:pt x="55" y="40"/>
                    <a:pt x="55" y="40"/>
                    <a:pt x="55" y="40"/>
                  </a:cubicBezTo>
                  <a:cubicBezTo>
                    <a:pt x="55" y="40"/>
                    <a:pt x="55" y="40"/>
                    <a:pt x="55" y="40"/>
                  </a:cubicBezTo>
                  <a:cubicBezTo>
                    <a:pt x="55" y="40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8"/>
                    <a:pt x="55" y="38"/>
                  </a:cubicBezTo>
                  <a:cubicBezTo>
                    <a:pt x="55" y="38"/>
                    <a:pt x="55" y="38"/>
                    <a:pt x="55" y="38"/>
                  </a:cubicBezTo>
                  <a:cubicBezTo>
                    <a:pt x="55" y="38"/>
                    <a:pt x="55" y="38"/>
                    <a:pt x="55" y="38"/>
                  </a:cubicBezTo>
                  <a:close/>
                </a:path>
              </a:pathLst>
            </a:custGeom>
            <a:solidFill>
              <a:sysClr val="window" lastClr="FFFFFF">
                <a:lumMod val="95000"/>
              </a:sysClr>
            </a:solidFill>
            <a:ln>
              <a:noFill/>
            </a:ln>
          </p:spPr>
          <p:txBody>
            <a:bodyPr vert="horz" wrap="square" lIns="113921" tIns="56960" rIns="113921" bIns="5696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0" i="0" u="none" strike="noStrike" kern="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 pitchFamily="34" charset="0"/>
                <a:ea typeface="宋体" panose="02010600030101010101" pitchFamily="2" charset="-122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1375375294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9" presetID="3" presetClass="entr" presetSubtype="10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1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8" grpId="0" bldLvl="0" animBg="1"/>
      <p:bldP spid="19" grpId="0" bldLvl="0" animBg="1"/>
    </p:bldLst>
  </p:timing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7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481349" y="273827"/>
            <a:ext cx="1071065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33632" y="1249680"/>
            <a:ext cx="5040000" cy="69763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735768" y="209344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 marL="609494" indent="0">
              <a:lnSpc>
                <a:spcPct val="150000"/>
              </a:lnSpc>
              <a:buNone/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425104" y="1249680"/>
            <a:ext cx="5040000" cy="69763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425104" y="209344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522332025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5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49641" y="283590"/>
            <a:ext cx="10758316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029250" y="1038226"/>
            <a:ext cx="6595799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2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029251" y="1685100"/>
            <a:ext cx="6595800" cy="4962588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0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4322823" y="1169068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23" name="组合 73">
            <a:extLst>
              <a:ext uri="{FF2B5EF4-FFF2-40B4-BE49-F238E27FC236}">
                <a16:creationId xmlns:a16="http://schemas.microsoft.com/office/drawing/2014/main" id="{029D8D0D-519B-44EB-7BA5-E2CBB10312C8}"/>
              </a:ext>
            </a:extLst>
          </p:cNvPr>
          <p:cNvGrpSpPr/>
          <p:nvPr userDrawn="1"/>
        </p:nvGrpSpPr>
        <p:grpSpPr>
          <a:xfrm>
            <a:off x="4349015" y="1212189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7" name="Freeform 36">
              <a:extLst>
                <a:ext uri="{FF2B5EF4-FFF2-40B4-BE49-F238E27FC236}">
                  <a16:creationId xmlns:a16="http://schemas.microsoft.com/office/drawing/2014/main" id="{0B8EBF62-E090-FA0E-53B9-FE3B392925A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8" name="Freeform 37">
              <a:extLst>
                <a:ext uri="{FF2B5EF4-FFF2-40B4-BE49-F238E27FC236}">
                  <a16:creationId xmlns:a16="http://schemas.microsoft.com/office/drawing/2014/main" id="{F6522725-6195-073E-5572-2C04B25CB9FA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9" name="Freeform 38">
              <a:extLst>
                <a:ext uri="{FF2B5EF4-FFF2-40B4-BE49-F238E27FC236}">
                  <a16:creationId xmlns:a16="http://schemas.microsoft.com/office/drawing/2014/main" id="{608C95A5-F762-5CBB-B30D-4798FC8084EE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2" name="组合 38">
            <a:extLst>
              <a:ext uri="{FF2B5EF4-FFF2-40B4-BE49-F238E27FC236}">
                <a16:creationId xmlns:a16="http://schemas.microsoft.com/office/drawing/2014/main" id="{0F870DA3-5B01-F71E-9018-8D1DAF1C069F}"/>
              </a:ext>
            </a:extLst>
          </p:cNvPr>
          <p:cNvGrpSpPr/>
          <p:nvPr userDrawn="1"/>
        </p:nvGrpSpPr>
        <p:grpSpPr>
          <a:xfrm>
            <a:off x="746760" y="2237130"/>
            <a:ext cx="3240000" cy="3240000"/>
            <a:chOff x="5638883" y="5946187"/>
            <a:chExt cx="305647" cy="305644"/>
          </a:xfrm>
        </p:grpSpPr>
        <p:grpSp>
          <p:nvGrpSpPr>
            <p:cNvPr id="4" name="组合 39">
              <a:extLst>
                <a:ext uri="{FF2B5EF4-FFF2-40B4-BE49-F238E27FC236}">
                  <a16:creationId xmlns:a16="http://schemas.microsoft.com/office/drawing/2014/main" id="{D00F3826-B199-7DE2-BC25-D93D3FCD4F1B}"/>
                </a:ext>
              </a:extLst>
            </p:cNvPr>
            <p:cNvGrpSpPr/>
            <p:nvPr/>
          </p:nvGrpSpPr>
          <p:grpSpPr>
            <a:xfrm>
              <a:off x="5638883" y="5946187"/>
              <a:ext cx="305647" cy="305644"/>
              <a:chOff x="1517330" y="1125257"/>
              <a:chExt cx="2204282" cy="2204282"/>
            </a:xfrm>
          </p:grpSpPr>
          <p:sp>
            <p:nvSpPr>
              <p:cNvPr id="7" name="椭圆 41">
                <a:extLst>
                  <a:ext uri="{FF2B5EF4-FFF2-40B4-BE49-F238E27FC236}">
                    <a16:creationId xmlns:a16="http://schemas.microsoft.com/office/drawing/2014/main" id="{1C7672FF-FF39-31D8-B138-5540B0E3735C}"/>
                  </a:ext>
                </a:extLst>
              </p:cNvPr>
              <p:cNvSpPr/>
              <p:nvPr/>
            </p:nvSpPr>
            <p:spPr>
              <a:xfrm>
                <a:off x="1517330" y="1125257"/>
                <a:ext cx="2204282" cy="2204282"/>
              </a:xfrm>
              <a:prstGeom prst="ellipse">
                <a:avLst/>
              </a:prstGeom>
              <a:gradFill>
                <a:gsLst>
                  <a:gs pos="0">
                    <a:srgbClr val="EBEBEB"/>
                  </a:gs>
                  <a:gs pos="100000">
                    <a:srgbClr val="FEFEFE"/>
                  </a:gs>
                </a:gsLst>
                <a:lin ang="7530000" scaled="0"/>
              </a:gradFill>
              <a:ln w="12700" cap="flat" cmpd="sng" algn="ctr">
                <a:solidFill>
                  <a:sysClr val="window" lastClr="FFFFFF"/>
                </a:solidFill>
                <a:prstDash val="solid"/>
                <a:miter lim="800000"/>
              </a:ln>
              <a:effectLst>
                <a:outerShdw blurRad="165100" dist="139700" dir="7800000" sx="74000" sy="74000" algn="tr" rotWithShape="0">
                  <a:prstClr val="black">
                    <a:alpha val="55000"/>
                  </a:prstClr>
                </a:outerShdw>
              </a:effectLst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Calibri"/>
                  <a:ea typeface="宋体" panose="02010600030101010101" pitchFamily="2" charset="-122"/>
                  <a:cs typeface="+mn-cs"/>
                </a:endParaRPr>
              </a:p>
            </p:txBody>
          </p:sp>
          <p:sp>
            <p:nvSpPr>
              <p:cNvPr id="8" name="椭圆 42">
                <a:extLst>
                  <a:ext uri="{FF2B5EF4-FFF2-40B4-BE49-F238E27FC236}">
                    <a16:creationId xmlns:a16="http://schemas.microsoft.com/office/drawing/2014/main" id="{5345CFFD-4E4D-D659-47A5-1D1845523FD4}"/>
                  </a:ext>
                </a:extLst>
              </p:cNvPr>
              <p:cNvSpPr/>
              <p:nvPr/>
            </p:nvSpPr>
            <p:spPr>
              <a:xfrm>
                <a:off x="1719372" y="1327298"/>
                <a:ext cx="1800200" cy="1800200"/>
              </a:xfrm>
              <a:prstGeom prst="ellipse">
                <a:avLst/>
              </a:prstGeom>
              <a:solidFill>
                <a:srgbClr val="2EA7E0"/>
              </a:solidFill>
              <a:ln w="12700" cap="flat" cmpd="sng" algn="ctr">
                <a:noFill/>
                <a:prstDash val="solid"/>
                <a:miter lim="800000"/>
              </a:ln>
              <a:effectLst/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宋体" panose="02010600030101010101" pitchFamily="2" charset="-122"/>
                  <a:cs typeface="+mn-cs"/>
                </a:endParaRPr>
              </a:p>
            </p:txBody>
          </p:sp>
        </p:grpSp>
        <p:sp>
          <p:nvSpPr>
            <p:cNvPr id="5" name="Freeform 6">
              <a:extLst>
                <a:ext uri="{FF2B5EF4-FFF2-40B4-BE49-F238E27FC236}">
                  <a16:creationId xmlns:a16="http://schemas.microsoft.com/office/drawing/2014/main" id="{025B41AB-EFC9-1813-164E-5B6105A4D61B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694390" y="6035130"/>
              <a:ext cx="194632" cy="113061"/>
            </a:xfrm>
            <a:custGeom>
              <a:gdLst>
                <a:gd name="T0" fmla="*/ 107 w 165"/>
                <a:gd name="T1" fmla="*/ 104 h 104"/>
                <a:gd name="T2" fmla="*/ 124 w 165"/>
                <a:gd name="T3" fmla="*/ 104 h 104"/>
                <a:gd name="T4" fmla="*/ 124 w 165"/>
                <a:gd name="T5" fmla="*/ 45 h 104"/>
                <a:gd name="T6" fmla="*/ 107 w 165"/>
                <a:gd name="T7" fmla="*/ 61 h 104"/>
                <a:gd name="T8" fmla="*/ 107 w 165"/>
                <a:gd name="T9" fmla="*/ 104 h 104"/>
                <a:gd name="T10" fmla="*/ 132 w 165"/>
                <a:gd name="T11" fmla="*/ 104 h 104"/>
                <a:gd name="T12" fmla="*/ 149 w 165"/>
                <a:gd name="T13" fmla="*/ 104 h 104"/>
                <a:gd name="T14" fmla="*/ 149 w 165"/>
                <a:gd name="T15" fmla="*/ 22 h 104"/>
                <a:gd name="T16" fmla="*/ 132 w 165"/>
                <a:gd name="T17" fmla="*/ 38 h 104"/>
                <a:gd name="T18" fmla="*/ 132 w 165"/>
                <a:gd name="T19" fmla="*/ 104 h 104"/>
                <a:gd name="T20" fmla="*/ 161 w 165"/>
                <a:gd name="T21" fmla="*/ 0 h 104"/>
                <a:gd name="T22" fmla="*/ 164 w 165"/>
                <a:gd name="T23" fmla="*/ 4 h 104"/>
                <a:gd name="T24" fmla="*/ 164 w 165"/>
                <a:gd name="T25" fmla="*/ 5 h 104"/>
                <a:gd name="T26" fmla="*/ 161 w 165"/>
                <a:gd name="T27" fmla="*/ 15 h 104"/>
                <a:gd name="T28" fmla="*/ 161 w 165"/>
                <a:gd name="T29" fmla="*/ 16 h 104"/>
                <a:gd name="T30" fmla="*/ 156 w 165"/>
                <a:gd name="T31" fmla="*/ 17 h 104"/>
                <a:gd name="T32" fmla="*/ 155 w 165"/>
                <a:gd name="T33" fmla="*/ 17 h 104"/>
                <a:gd name="T34" fmla="*/ 153 w 165"/>
                <a:gd name="T35" fmla="*/ 14 h 104"/>
                <a:gd name="T36" fmla="*/ 103 w 165"/>
                <a:gd name="T37" fmla="*/ 61 h 104"/>
                <a:gd name="T38" fmla="*/ 87 w 165"/>
                <a:gd name="T39" fmla="*/ 44 h 104"/>
                <a:gd name="T40" fmla="*/ 74 w 165"/>
                <a:gd name="T41" fmla="*/ 30 h 104"/>
                <a:gd name="T42" fmla="*/ 3 w 165"/>
                <a:gd name="T43" fmla="*/ 96 h 104"/>
                <a:gd name="T44" fmla="*/ 0 w 165"/>
                <a:gd name="T45" fmla="*/ 93 h 104"/>
                <a:gd name="T46" fmla="*/ 74 w 165"/>
                <a:gd name="T47" fmla="*/ 24 h 104"/>
                <a:gd name="T48" fmla="*/ 87 w 165"/>
                <a:gd name="T49" fmla="*/ 37 h 104"/>
                <a:gd name="T50" fmla="*/ 103 w 165"/>
                <a:gd name="T51" fmla="*/ 55 h 104"/>
                <a:gd name="T52" fmla="*/ 150 w 165"/>
                <a:gd name="T53" fmla="*/ 11 h 104"/>
                <a:gd name="T54" fmla="*/ 148 w 165"/>
                <a:gd name="T55" fmla="*/ 9 h 104"/>
                <a:gd name="T56" fmla="*/ 147 w 165"/>
                <a:gd name="T57" fmla="*/ 8 h 104"/>
                <a:gd name="T58" fmla="*/ 149 w 165"/>
                <a:gd name="T59" fmla="*/ 3 h 104"/>
                <a:gd name="T60" fmla="*/ 150 w 165"/>
                <a:gd name="T61" fmla="*/ 3 h 104"/>
                <a:gd name="T62" fmla="*/ 160 w 165"/>
                <a:gd name="T63" fmla="*/ 1 h 104"/>
                <a:gd name="T64" fmla="*/ 161 w 165"/>
                <a:gd name="T65" fmla="*/ 0 h 104"/>
                <a:gd name="T66" fmla="*/ 7 w 165"/>
                <a:gd name="T67" fmla="*/ 104 h 104"/>
                <a:gd name="T68" fmla="*/ 24 w 165"/>
                <a:gd name="T69" fmla="*/ 104 h 104"/>
                <a:gd name="T70" fmla="*/ 24 w 165"/>
                <a:gd name="T71" fmla="*/ 81 h 104"/>
                <a:gd name="T72" fmla="*/ 7 w 165"/>
                <a:gd name="T73" fmla="*/ 97 h 104"/>
                <a:gd name="T74" fmla="*/ 7 w 165"/>
                <a:gd name="T75" fmla="*/ 104 h 104"/>
                <a:gd name="T76" fmla="*/ 32 w 165"/>
                <a:gd name="T77" fmla="*/ 104 h 104"/>
                <a:gd name="T78" fmla="*/ 49 w 165"/>
                <a:gd name="T79" fmla="*/ 104 h 104"/>
                <a:gd name="T80" fmla="*/ 49 w 165"/>
                <a:gd name="T81" fmla="*/ 58 h 104"/>
                <a:gd name="T82" fmla="*/ 32 w 165"/>
                <a:gd name="T83" fmla="*/ 74 h 104"/>
                <a:gd name="T84" fmla="*/ 32 w 165"/>
                <a:gd name="T85" fmla="*/ 104 h 104"/>
                <a:gd name="T86" fmla="*/ 57 w 165"/>
                <a:gd name="T87" fmla="*/ 50 h 104"/>
                <a:gd name="T88" fmla="*/ 57 w 165"/>
                <a:gd name="T89" fmla="*/ 104 h 104"/>
                <a:gd name="T90" fmla="*/ 74 w 165"/>
                <a:gd name="T91" fmla="*/ 104 h 104"/>
                <a:gd name="T92" fmla="*/ 74 w 165"/>
                <a:gd name="T93" fmla="*/ 34 h 104"/>
                <a:gd name="T94" fmla="*/ 74 w 165"/>
                <a:gd name="T95" fmla="*/ 34 h 104"/>
                <a:gd name="T96" fmla="*/ 57 w 165"/>
                <a:gd name="T97" fmla="*/ 50 h 104"/>
                <a:gd name="T98" fmla="*/ 82 w 165"/>
                <a:gd name="T99" fmla="*/ 43 h 104"/>
                <a:gd name="T100" fmla="*/ 82 w 165"/>
                <a:gd name="T101" fmla="*/ 104 h 104"/>
                <a:gd name="T102" fmla="*/ 87 w 165"/>
                <a:gd name="T103" fmla="*/ 104 h 104"/>
                <a:gd name="T104" fmla="*/ 99 w 165"/>
                <a:gd name="T105" fmla="*/ 104 h 104"/>
                <a:gd name="T106" fmla="*/ 99 w 165"/>
                <a:gd name="T107" fmla="*/ 61 h 104"/>
                <a:gd name="T108" fmla="*/ 87 w 165"/>
                <a:gd name="T109" fmla="*/ 48 h 104"/>
                <a:gd name="T110" fmla="*/ 82 w 165"/>
                <a:gd name="T111" fmla="*/ 43 h 104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</a:cxnLst>
              <a:rect l="0" t="0" r="r" b="b"/>
              <a:pathLst>
                <a:path w="165" h="104">
                  <a:moveTo>
                    <a:pt x="107" y="104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24" y="45"/>
                    <a:pt x="124" y="45"/>
                    <a:pt x="124" y="45"/>
                  </a:cubicBezTo>
                  <a:cubicBezTo>
                    <a:pt x="107" y="61"/>
                    <a:pt x="107" y="61"/>
                    <a:pt x="107" y="61"/>
                  </a:cubicBezTo>
                  <a:cubicBezTo>
                    <a:pt x="107" y="104"/>
                    <a:pt x="107" y="104"/>
                    <a:pt x="107" y="104"/>
                  </a:cubicBezTo>
                  <a:close/>
                  <a:moveTo>
                    <a:pt x="132" y="104"/>
                  </a:moveTo>
                  <a:cubicBezTo>
                    <a:pt x="149" y="104"/>
                    <a:pt x="149" y="104"/>
                    <a:pt x="149" y="104"/>
                  </a:cubicBezTo>
                  <a:cubicBezTo>
                    <a:pt x="149" y="22"/>
                    <a:pt x="149" y="22"/>
                    <a:pt x="149" y="22"/>
                  </a:cubicBezTo>
                  <a:cubicBezTo>
                    <a:pt x="132" y="38"/>
                    <a:pt x="132" y="38"/>
                    <a:pt x="132" y="38"/>
                  </a:cubicBezTo>
                  <a:cubicBezTo>
                    <a:pt x="132" y="104"/>
                    <a:pt x="132" y="104"/>
                    <a:pt x="132" y="104"/>
                  </a:cubicBezTo>
                  <a:close/>
                  <a:moveTo>
                    <a:pt x="161" y="0"/>
                  </a:moveTo>
                  <a:cubicBezTo>
                    <a:pt x="164" y="0"/>
                    <a:pt x="165" y="2"/>
                    <a:pt x="164" y="4"/>
                  </a:cubicBezTo>
                  <a:cubicBezTo>
                    <a:pt x="164" y="5"/>
                    <a:pt x="164" y="5"/>
                    <a:pt x="164" y="5"/>
                  </a:cubicBezTo>
                  <a:cubicBezTo>
                    <a:pt x="163" y="8"/>
                    <a:pt x="162" y="12"/>
                    <a:pt x="161" y="15"/>
                  </a:cubicBezTo>
                  <a:cubicBezTo>
                    <a:pt x="161" y="16"/>
                    <a:pt x="161" y="16"/>
                    <a:pt x="161" y="16"/>
                  </a:cubicBezTo>
                  <a:cubicBezTo>
                    <a:pt x="160" y="19"/>
                    <a:pt x="158" y="19"/>
                    <a:pt x="156" y="17"/>
                  </a:cubicBezTo>
                  <a:cubicBezTo>
                    <a:pt x="155" y="17"/>
                    <a:pt x="155" y="17"/>
                    <a:pt x="155" y="17"/>
                  </a:cubicBezTo>
                  <a:cubicBezTo>
                    <a:pt x="154" y="16"/>
                    <a:pt x="154" y="15"/>
                    <a:pt x="153" y="14"/>
                  </a:cubicBezTo>
                  <a:cubicBezTo>
                    <a:pt x="103" y="61"/>
                    <a:pt x="103" y="61"/>
                    <a:pt x="103" y="61"/>
                  </a:cubicBezTo>
                  <a:cubicBezTo>
                    <a:pt x="87" y="44"/>
                    <a:pt x="87" y="44"/>
                    <a:pt x="87" y="44"/>
                  </a:cubicBezTo>
                  <a:cubicBezTo>
                    <a:pt x="74" y="30"/>
                    <a:pt x="74" y="30"/>
                    <a:pt x="74" y="30"/>
                  </a:cubicBezTo>
                  <a:cubicBezTo>
                    <a:pt x="3" y="96"/>
                    <a:pt x="3" y="96"/>
                    <a:pt x="3" y="96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74" y="24"/>
                    <a:pt x="74" y="24"/>
                    <a:pt x="74" y="24"/>
                  </a:cubicBezTo>
                  <a:cubicBezTo>
                    <a:pt x="87" y="37"/>
                    <a:pt x="87" y="37"/>
                    <a:pt x="87" y="37"/>
                  </a:cubicBezTo>
                  <a:cubicBezTo>
                    <a:pt x="103" y="55"/>
                    <a:pt x="103" y="55"/>
                    <a:pt x="103" y="55"/>
                  </a:cubicBezTo>
                  <a:cubicBezTo>
                    <a:pt x="150" y="11"/>
                    <a:pt x="150" y="11"/>
                    <a:pt x="150" y="11"/>
                  </a:cubicBezTo>
                  <a:cubicBezTo>
                    <a:pt x="149" y="10"/>
                    <a:pt x="148" y="9"/>
                    <a:pt x="148" y="9"/>
                  </a:cubicBezTo>
                  <a:cubicBezTo>
                    <a:pt x="147" y="8"/>
                    <a:pt x="147" y="8"/>
                    <a:pt x="147" y="8"/>
                  </a:cubicBezTo>
                  <a:cubicBezTo>
                    <a:pt x="145" y="6"/>
                    <a:pt x="146" y="4"/>
                    <a:pt x="149" y="3"/>
                  </a:cubicBezTo>
                  <a:cubicBezTo>
                    <a:pt x="150" y="3"/>
                    <a:pt x="150" y="3"/>
                    <a:pt x="150" y="3"/>
                  </a:cubicBezTo>
                  <a:cubicBezTo>
                    <a:pt x="152" y="2"/>
                    <a:pt x="157" y="1"/>
                    <a:pt x="160" y="1"/>
                  </a:cubicBezTo>
                  <a:cubicBezTo>
                    <a:pt x="161" y="0"/>
                    <a:pt x="161" y="0"/>
                    <a:pt x="161" y="0"/>
                  </a:cubicBezTo>
                  <a:close/>
                  <a:moveTo>
                    <a:pt x="7" y="104"/>
                  </a:moveTo>
                  <a:cubicBezTo>
                    <a:pt x="24" y="104"/>
                    <a:pt x="24" y="104"/>
                    <a:pt x="24" y="104"/>
                  </a:cubicBezTo>
                  <a:cubicBezTo>
                    <a:pt x="24" y="81"/>
                    <a:pt x="24" y="81"/>
                    <a:pt x="24" y="81"/>
                  </a:cubicBezTo>
                  <a:cubicBezTo>
                    <a:pt x="7" y="97"/>
                    <a:pt x="7" y="97"/>
                    <a:pt x="7" y="97"/>
                  </a:cubicBezTo>
                  <a:cubicBezTo>
                    <a:pt x="7" y="104"/>
                    <a:pt x="7" y="104"/>
                    <a:pt x="7" y="104"/>
                  </a:cubicBezTo>
                  <a:close/>
                  <a:moveTo>
                    <a:pt x="32" y="104"/>
                  </a:moveTo>
                  <a:cubicBezTo>
                    <a:pt x="49" y="104"/>
                    <a:pt x="49" y="104"/>
                    <a:pt x="49" y="104"/>
                  </a:cubicBezTo>
                  <a:cubicBezTo>
                    <a:pt x="49" y="58"/>
                    <a:pt x="49" y="58"/>
                    <a:pt x="49" y="58"/>
                  </a:cubicBezTo>
                  <a:cubicBezTo>
                    <a:pt x="32" y="74"/>
                    <a:pt x="32" y="74"/>
                    <a:pt x="32" y="74"/>
                  </a:cubicBezTo>
                  <a:cubicBezTo>
                    <a:pt x="32" y="104"/>
                    <a:pt x="32" y="104"/>
                    <a:pt x="32" y="104"/>
                  </a:cubicBezTo>
                  <a:close/>
                  <a:moveTo>
                    <a:pt x="57" y="50"/>
                  </a:moveTo>
                  <a:cubicBezTo>
                    <a:pt x="57" y="104"/>
                    <a:pt x="57" y="104"/>
                    <a:pt x="57" y="104"/>
                  </a:cubicBezTo>
                  <a:cubicBezTo>
                    <a:pt x="74" y="104"/>
                    <a:pt x="74" y="104"/>
                    <a:pt x="74" y="104"/>
                  </a:cubicBezTo>
                  <a:cubicBezTo>
                    <a:pt x="74" y="34"/>
                    <a:pt x="74" y="34"/>
                    <a:pt x="74" y="34"/>
                  </a:cubicBezTo>
                  <a:cubicBezTo>
                    <a:pt x="74" y="34"/>
                    <a:pt x="74" y="34"/>
                    <a:pt x="74" y="34"/>
                  </a:cubicBezTo>
                  <a:cubicBezTo>
                    <a:pt x="57" y="50"/>
                    <a:pt x="57" y="50"/>
                    <a:pt x="57" y="50"/>
                  </a:cubicBezTo>
                  <a:close/>
                  <a:moveTo>
                    <a:pt x="82" y="43"/>
                  </a:moveTo>
                  <a:cubicBezTo>
                    <a:pt x="82" y="104"/>
                    <a:pt x="82" y="104"/>
                    <a:pt x="82" y="104"/>
                  </a:cubicBezTo>
                  <a:cubicBezTo>
                    <a:pt x="87" y="104"/>
                    <a:pt x="87" y="104"/>
                    <a:pt x="87" y="104"/>
                  </a:cubicBezTo>
                  <a:cubicBezTo>
                    <a:pt x="99" y="104"/>
                    <a:pt x="99" y="104"/>
                    <a:pt x="99" y="104"/>
                  </a:cubicBezTo>
                  <a:cubicBezTo>
                    <a:pt x="99" y="61"/>
                    <a:pt x="99" y="61"/>
                    <a:pt x="99" y="61"/>
                  </a:cubicBezTo>
                  <a:cubicBezTo>
                    <a:pt x="87" y="48"/>
                    <a:pt x="87" y="48"/>
                    <a:pt x="87" y="48"/>
                  </a:cubicBezTo>
                  <a:lnTo>
                    <a:pt x="82" y="43"/>
                  </a:lnTo>
                  <a:close/>
                </a:path>
              </a:pathLst>
            </a:custGeom>
            <a:solidFill>
              <a:sysClr val="window" lastClr="FFFFFF">
                <a:lumMod val="95000"/>
              </a:sysClr>
            </a:solidFill>
            <a:ln>
              <a:noFill/>
            </a:ln>
          </p:spPr>
          <p:txBody>
            <a:bodyPr vert="horz" wrap="square" lIns="128580" tIns="64290" rIns="128580" bIns="6429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0" i="0" u="none" strike="noStrike" kern="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 pitchFamily="34" charset="0"/>
                <a:ea typeface="宋体" panose="02010600030101010101" pitchFamily="2" charset="-122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1268831336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4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49641" y="296239"/>
            <a:ext cx="10758316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293048" y="1093227"/>
            <a:ext cx="10094308" cy="962492"/>
          </a:xfrm>
          <a:prstGeom prst="rect">
            <a:avLst/>
          </a:prstGeom>
        </p:spPr>
        <p:txBody>
          <a:bodyPr anchor="ctr"/>
          <a:lstStyle>
            <a:lvl1pPr marL="0" indent="0">
              <a:buNone/>
              <a:defRPr sz="24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8727" y="2472347"/>
            <a:ext cx="10652233" cy="4063837"/>
          </a:xfrm>
          <a:prstGeom prst="rect">
            <a:avLst/>
          </a:prstGeom>
          <a:ln>
            <a:solidFill>
              <a:srgbClr val="0282D0"/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4322823" y="1169068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16" name="组合 40">
            <a:extLst>
              <a:ext uri="{FF2B5EF4-FFF2-40B4-BE49-F238E27FC236}">
                <a16:creationId xmlns:a16="http://schemas.microsoft.com/office/drawing/2014/main" id="{8AAB1F44-ACDB-607C-B7E8-35635B24AA81}"/>
              </a:ext>
            </a:extLst>
          </p:cNvPr>
          <p:cNvGrpSpPr/>
          <p:nvPr userDrawn="1"/>
        </p:nvGrpSpPr>
        <p:grpSpPr>
          <a:xfrm>
            <a:off x="277962" y="1113221"/>
            <a:ext cx="884716" cy="853876"/>
            <a:chExt cx="1155700" cy="1155698"/>
          </a:xfrm>
          <a:solidFill>
            <a:schemeClr val="bg1">
              <a:lumMod val="65000"/>
            </a:schemeClr>
          </a:solidFill>
        </p:grpSpPr>
        <p:sp>
          <p:nvSpPr>
            <p:cNvPr id="17" name="Oval 33">
              <a:extLst>
                <a:ext uri="{FF2B5EF4-FFF2-40B4-BE49-F238E27FC236}">
                  <a16:creationId xmlns:a16="http://schemas.microsoft.com/office/drawing/2014/main" id="{F92DABE3-AA67-1DDC-F60C-D77D4810F9E6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0" y="0"/>
              <a:ext cx="1155700" cy="1155698"/>
            </a:xfrm>
            <a:prstGeom prst="ellipse">
              <a:avLst/>
            </a:prstGeom>
            <a:solidFill>
              <a:srgbClr val="2EA7E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0" latinLnBrk="0" hangingPunct="0">
                <a:spcBef>
                  <a:spcPct val="20000"/>
                </a:spcBef>
                <a:buChar char="•"/>
                <a:defRPr sz="2000" kern="1200">
                  <a:solidFill>
                    <a:schemeClr val="accent1"/>
                  </a:solidFill>
                  <a:latin typeface="Arial" pitchFamily="34" charset="0"/>
                  <a:ea typeface="微软雅黑" pitchFamily="34" charset="-122"/>
                  <a:cs typeface="+mn-cs"/>
                </a:defRPr>
              </a:lvl1pPr>
              <a:lvl2pPr marL="742950" indent="-285750" algn="l" defTabSz="914400" rtl="0" eaLnBrk="0" latinLnBrk="0" hangingPunct="0">
                <a:spcBef>
                  <a:spcPct val="20000"/>
                </a:spcBef>
                <a:buChar char="–"/>
                <a:defRPr sz="2000" kern="1200">
                  <a:solidFill>
                    <a:schemeClr val="accent1"/>
                  </a:solidFill>
                  <a:latin typeface="Arial" pitchFamily="34" charset="0"/>
                  <a:ea typeface="仿宋_GB2312" pitchFamily="1" charset="-122"/>
                  <a:cs typeface="+mn-cs"/>
                </a:defRPr>
              </a:lvl2pPr>
              <a:lvl3pPr marL="1143000" indent="-228600" algn="l" defTabSz="914400" rtl="0" eaLnBrk="0" latinLnBrk="0" hangingPunct="0">
                <a:spcBef>
                  <a:spcPct val="20000"/>
                </a:spcBef>
                <a:buChar char="•"/>
                <a:defRPr sz="24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600200" indent="-228600" algn="l" defTabSz="914400" rtl="0" eaLnBrk="0" latinLnBrk="0" hangingPunct="0">
                <a:spcBef>
                  <a:spcPct val="20000"/>
                </a:spcBef>
                <a:buChar char="–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2057400" indent="-228600" algn="l" defTabSz="914400" rtl="0" eaLnBrk="0" latinLnBrk="0" hangingPunct="0">
                <a:spcBef>
                  <a:spcPct val="20000"/>
                </a:spcBef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5146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9718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4290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8862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zh-CN" altLang="en-US" sz="1300">
                <a:solidFill>
                  <a:schemeClr val="tx1"/>
                </a:solidFill>
                <a:ea typeface="宋体" panose="02010600030101010101" pitchFamily="2" charset="-122"/>
              </a:endParaRPr>
            </a:p>
          </p:txBody>
        </p:sp>
        <p:sp>
          <p:nvSpPr>
            <p:cNvPr id="18" name="Freeform 36">
              <a:extLst>
                <a:ext uri="{FF2B5EF4-FFF2-40B4-BE49-F238E27FC236}">
                  <a16:creationId xmlns:a16="http://schemas.microsoft.com/office/drawing/2014/main" id="{D97350B2-2CEF-DE2C-7503-6ED4C1857D33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261937" y="217487"/>
              <a:ext cx="712788" cy="701675"/>
            </a:xfrm>
            <a:custGeom>
              <a:gdLst>
                <a:gd name="T0" fmla="*/ 188097 w 792"/>
                <a:gd name="T1" fmla="*/ 307152 h 779"/>
                <a:gd name="T2" fmla="*/ 249296 w 792"/>
                <a:gd name="T3" fmla="*/ 200865 h 779"/>
                <a:gd name="T4" fmla="*/ 350994 w 792"/>
                <a:gd name="T5" fmla="*/ 290938 h 779"/>
                <a:gd name="T6" fmla="*/ 264596 w 792"/>
                <a:gd name="T7" fmla="*/ 182850 h 779"/>
                <a:gd name="T8" fmla="*/ 350994 w 792"/>
                <a:gd name="T9" fmla="*/ 290938 h 779"/>
                <a:gd name="T10" fmla="*/ 350994 w 792"/>
                <a:gd name="T11" fmla="*/ 290938 h 779"/>
                <a:gd name="T12" fmla="*/ 420293 w 792"/>
                <a:gd name="T13" fmla="*/ 174743 h 779"/>
                <a:gd name="T14" fmla="*/ 442793 w 792"/>
                <a:gd name="T15" fmla="*/ 163034 h 779"/>
                <a:gd name="T16" fmla="*/ 445493 w 792"/>
                <a:gd name="T17" fmla="*/ 182850 h 779"/>
                <a:gd name="T18" fmla="*/ 439193 w 792"/>
                <a:gd name="T19" fmla="*/ 215276 h 779"/>
                <a:gd name="T20" fmla="*/ 418493 w 792"/>
                <a:gd name="T21" fmla="*/ 207170 h 779"/>
                <a:gd name="T22" fmla="*/ 393293 w 792"/>
                <a:gd name="T23" fmla="*/ 185552 h 779"/>
                <a:gd name="T24" fmla="*/ 410393 w 792"/>
                <a:gd name="T25" fmla="*/ 172942 h 779"/>
                <a:gd name="T26" fmla="*/ 442793 w 792"/>
                <a:gd name="T27" fmla="*/ 163034 h 779"/>
                <a:gd name="T28" fmla="*/ 337494 w 792"/>
                <a:gd name="T29" fmla="*/ 308953 h 779"/>
                <a:gd name="T30" fmla="*/ 325795 w 792"/>
                <a:gd name="T31" fmla="*/ 440461 h 779"/>
                <a:gd name="T32" fmla="*/ 371694 w 792"/>
                <a:gd name="T33" fmla="*/ 320663 h 779"/>
                <a:gd name="T34" fmla="*/ 280795 w 792"/>
                <a:gd name="T35" fmla="*/ 268420 h 779"/>
                <a:gd name="T36" fmla="*/ 246596 w 792"/>
                <a:gd name="T37" fmla="*/ 280130 h 779"/>
                <a:gd name="T38" fmla="*/ 292495 w 792"/>
                <a:gd name="T39" fmla="*/ 440461 h 779"/>
                <a:gd name="T40" fmla="*/ 280795 w 792"/>
                <a:gd name="T41" fmla="*/ 268420 h 779"/>
                <a:gd name="T42" fmla="*/ 416693 w 792"/>
                <a:gd name="T43" fmla="*/ 240497 h 779"/>
                <a:gd name="T44" fmla="*/ 404993 w 792"/>
                <a:gd name="T45" fmla="*/ 440461 h 779"/>
                <a:gd name="T46" fmla="*/ 450892 w 792"/>
                <a:gd name="T47" fmla="*/ 253107 h 779"/>
                <a:gd name="T48" fmla="*/ 201597 w 792"/>
                <a:gd name="T49" fmla="*/ 351288 h 779"/>
                <a:gd name="T50" fmla="*/ 167397 w 792"/>
                <a:gd name="T51" fmla="*/ 362997 h 779"/>
                <a:gd name="T52" fmla="*/ 213296 w 792"/>
                <a:gd name="T53" fmla="*/ 440461 h 779"/>
                <a:gd name="T54" fmla="*/ 201597 w 792"/>
                <a:gd name="T55" fmla="*/ 351288 h 779"/>
                <a:gd name="T56" fmla="*/ 122398 w 792"/>
                <a:gd name="T57" fmla="*/ 440461 h 779"/>
                <a:gd name="T58" fmla="*/ 110698 w 792"/>
                <a:gd name="T59" fmla="*/ 170240 h 779"/>
                <a:gd name="T60" fmla="*/ 134098 w 792"/>
                <a:gd name="T61" fmla="*/ 170240 h 779"/>
                <a:gd name="T62" fmla="*/ 477892 w 792"/>
                <a:gd name="T63" fmla="*/ 417042 h 779"/>
                <a:gd name="T64" fmla="*/ 477892 w 792"/>
                <a:gd name="T65" fmla="*/ 440461 h 779"/>
                <a:gd name="T66" fmla="*/ 110698 w 792"/>
                <a:gd name="T67" fmla="*/ 428751 h 779"/>
                <a:gd name="T68" fmla="*/ 477892 w 792"/>
                <a:gd name="T69" fmla="*/ 417042 h 779"/>
                <a:gd name="T70" fmla="*/ 611990 w 792"/>
                <a:gd name="T71" fmla="*/ 701675 h 779"/>
                <a:gd name="T72" fmla="*/ 436493 w 792"/>
                <a:gd name="T73" fmla="*/ 566564 h 779"/>
                <a:gd name="T74" fmla="*/ 0 w 792"/>
                <a:gd name="T75" fmla="*/ 299045 h 779"/>
                <a:gd name="T76" fmla="*/ 599390 w 792"/>
                <a:gd name="T77" fmla="*/ 299045 h 779"/>
                <a:gd name="T78" fmla="*/ 677689 w 792"/>
                <a:gd name="T79" fmla="*/ 544947 h 779"/>
                <a:gd name="T80" fmla="*/ 300595 w 792"/>
                <a:gd name="T81" fmla="*/ 561160 h 779"/>
                <a:gd name="T82" fmla="*/ 561591 w 792"/>
                <a:gd name="T83" fmla="*/ 299045 h 779"/>
                <a:gd name="T84" fmla="*/ 38699 w 792"/>
                <a:gd name="T85" fmla="*/ 299045 h 779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60000 65536"/>
                <a:gd name="T121" fmla="*/ 0 60000 65536"/>
                <a:gd name="T122" fmla="*/ 0 60000 65536"/>
                <a:gd name="T123" fmla="*/ 0 60000 65536"/>
                <a:gd name="T124" fmla="*/ 0 60000 65536"/>
                <a:gd name="T125" fmla="*/ 0 60000 65536"/>
                <a:gd name="T126" fmla="*/ 0 60000 65536"/>
                <a:gd name="T127" fmla="*/ 0 60000 65536"/>
                <a:gd name="T128" fmla="*/ 0 60000 65536"/>
              </a:gdLst>
              <a:cxnLst>
                <a:cxn ang="T86">
                  <a:pos x="T0" y="T1"/>
                </a:cxn>
                <a:cxn ang="T87">
                  <a:pos x="T2" y="T3"/>
                </a:cxn>
                <a:cxn ang="T88">
                  <a:pos x="T4" y="T5"/>
                </a:cxn>
                <a:cxn ang="T89">
                  <a:pos x="T6" y="T7"/>
                </a:cxn>
                <a:cxn ang="T90">
                  <a:pos x="T8" y="T9"/>
                </a:cxn>
                <a:cxn ang="T91">
                  <a:pos x="T10" y="T11"/>
                </a:cxn>
                <a:cxn ang="T92">
                  <a:pos x="T12" y="T13"/>
                </a:cxn>
                <a:cxn ang="T93">
                  <a:pos x="T14" y="T15"/>
                </a:cxn>
                <a:cxn ang="T94">
                  <a:pos x="T16" y="T17"/>
                </a:cxn>
                <a:cxn ang="T95">
                  <a:pos x="T18" y="T19"/>
                </a:cxn>
                <a:cxn ang="T96">
                  <a:pos x="T20" y="T21"/>
                </a:cxn>
                <a:cxn ang="T97">
                  <a:pos x="T22" y="T23"/>
                </a:cxn>
                <a:cxn ang="T98">
                  <a:pos x="T24" y="T25"/>
                </a:cxn>
                <a:cxn ang="T99">
                  <a:pos x="T26" y="T27"/>
                </a:cxn>
                <a:cxn ang="T100">
                  <a:pos x="T28" y="T29"/>
                </a:cxn>
                <a:cxn ang="T101">
                  <a:pos x="T30" y="T31"/>
                </a:cxn>
                <a:cxn ang="T102">
                  <a:pos x="T32" y="T33"/>
                </a:cxn>
                <a:cxn ang="T103">
                  <a:pos x="T34" y="T35"/>
                </a:cxn>
                <a:cxn ang="T104">
                  <a:pos x="T36" y="T37"/>
                </a:cxn>
                <a:cxn ang="T105">
                  <a:pos x="T38" y="T39"/>
                </a:cxn>
                <a:cxn ang="T106">
                  <a:pos x="T40" y="T41"/>
                </a:cxn>
                <a:cxn ang="T107">
                  <a:pos x="T42" y="T43"/>
                </a:cxn>
                <a:cxn ang="T108">
                  <a:pos x="T44" y="T45"/>
                </a:cxn>
                <a:cxn ang="T109">
                  <a:pos x="T46" y="T47"/>
                </a:cxn>
                <a:cxn ang="T110">
                  <a:pos x="T48" y="T49"/>
                </a:cxn>
                <a:cxn ang="T111">
                  <a:pos x="T50" y="T51"/>
                </a:cxn>
                <a:cxn ang="T112">
                  <a:pos x="T52" y="T53"/>
                </a:cxn>
                <a:cxn ang="T113">
                  <a:pos x="T54" y="T55"/>
                </a:cxn>
                <a:cxn ang="T114">
                  <a:pos x="T56" y="T57"/>
                </a:cxn>
                <a:cxn ang="T115">
                  <a:pos x="T58" y="T59"/>
                </a:cxn>
                <a:cxn ang="T116">
                  <a:pos x="T60" y="T61"/>
                </a:cxn>
                <a:cxn ang="T117">
                  <a:pos x="T62" y="T63"/>
                </a:cxn>
                <a:cxn ang="T118">
                  <a:pos x="T64" y="T65"/>
                </a:cxn>
                <a:cxn ang="T119">
                  <a:pos x="T66" y="T67"/>
                </a:cxn>
                <a:cxn ang="T120">
                  <a:pos x="T68" y="T69"/>
                </a:cxn>
                <a:cxn ang="T121">
                  <a:pos x="T70" y="T71"/>
                </a:cxn>
                <a:cxn ang="T122">
                  <a:pos x="T72" y="T73"/>
                </a:cxn>
                <a:cxn ang="T123">
                  <a:pos x="T74" y="T75"/>
                </a:cxn>
                <a:cxn ang="T124">
                  <a:pos x="T76" y="T77"/>
                </a:cxn>
                <a:cxn ang="T125">
                  <a:pos x="T78" y="T79"/>
                </a:cxn>
                <a:cxn ang="T126">
                  <a:pos x="T80" y="T81"/>
                </a:cxn>
                <a:cxn ang="T127">
                  <a:pos x="T82" y="T83"/>
                </a:cxn>
                <a:cxn ang="T128">
                  <a:pos x="T84" y="T85"/>
                </a:cxn>
              </a:cxnLst>
              <a:rect l="0" t="0" r="r" b="b"/>
              <a:pathLst>
                <a:path w="792" h="779">
                  <a:moveTo>
                    <a:pt x="297" y="240"/>
                  </a:moveTo>
                  <a:lnTo>
                    <a:pt x="209" y="341"/>
                  </a:lnTo>
                  <a:lnTo>
                    <a:pt x="188" y="323"/>
                  </a:lnTo>
                  <a:lnTo>
                    <a:pt x="277" y="223"/>
                  </a:lnTo>
                  <a:lnTo>
                    <a:pt x="297" y="240"/>
                  </a:lnTo>
                  <a:close/>
                  <a:moveTo>
                    <a:pt x="390" y="323"/>
                  </a:moveTo>
                  <a:lnTo>
                    <a:pt x="276" y="224"/>
                  </a:lnTo>
                  <a:lnTo>
                    <a:pt x="294" y="203"/>
                  </a:lnTo>
                  <a:lnTo>
                    <a:pt x="408" y="303"/>
                  </a:lnTo>
                  <a:lnTo>
                    <a:pt x="390" y="323"/>
                  </a:lnTo>
                  <a:close/>
                  <a:moveTo>
                    <a:pt x="487" y="212"/>
                  </a:moveTo>
                  <a:lnTo>
                    <a:pt x="390" y="323"/>
                  </a:lnTo>
                  <a:lnTo>
                    <a:pt x="369" y="305"/>
                  </a:lnTo>
                  <a:lnTo>
                    <a:pt x="467" y="194"/>
                  </a:lnTo>
                  <a:lnTo>
                    <a:pt x="487" y="212"/>
                  </a:lnTo>
                  <a:close/>
                  <a:moveTo>
                    <a:pt x="492" y="181"/>
                  </a:moveTo>
                  <a:cubicBezTo>
                    <a:pt x="497" y="179"/>
                    <a:pt x="500" y="182"/>
                    <a:pt x="499" y="187"/>
                  </a:cubicBezTo>
                  <a:lnTo>
                    <a:pt x="495" y="203"/>
                  </a:lnTo>
                  <a:cubicBezTo>
                    <a:pt x="494" y="209"/>
                    <a:pt x="492" y="217"/>
                    <a:pt x="491" y="222"/>
                  </a:cubicBezTo>
                  <a:lnTo>
                    <a:pt x="488" y="239"/>
                  </a:lnTo>
                  <a:cubicBezTo>
                    <a:pt x="487" y="244"/>
                    <a:pt x="483" y="245"/>
                    <a:pt x="479" y="242"/>
                  </a:cubicBezTo>
                  <a:lnTo>
                    <a:pt x="465" y="230"/>
                  </a:lnTo>
                  <a:cubicBezTo>
                    <a:pt x="461" y="227"/>
                    <a:pt x="455" y="221"/>
                    <a:pt x="451" y="217"/>
                  </a:cubicBezTo>
                  <a:lnTo>
                    <a:pt x="437" y="206"/>
                  </a:lnTo>
                  <a:cubicBezTo>
                    <a:pt x="433" y="202"/>
                    <a:pt x="434" y="198"/>
                    <a:pt x="439" y="197"/>
                  </a:cubicBezTo>
                  <a:lnTo>
                    <a:pt x="456" y="192"/>
                  </a:lnTo>
                  <a:cubicBezTo>
                    <a:pt x="461" y="190"/>
                    <a:pt x="470" y="187"/>
                    <a:pt x="475" y="186"/>
                  </a:cubicBezTo>
                  <a:lnTo>
                    <a:pt x="492" y="181"/>
                  </a:lnTo>
                  <a:close/>
                  <a:moveTo>
                    <a:pt x="400" y="343"/>
                  </a:moveTo>
                  <a:lnTo>
                    <a:pt x="375" y="343"/>
                  </a:lnTo>
                  <a:cubicBezTo>
                    <a:pt x="368" y="343"/>
                    <a:pt x="362" y="349"/>
                    <a:pt x="362" y="356"/>
                  </a:cubicBezTo>
                  <a:lnTo>
                    <a:pt x="362" y="489"/>
                  </a:lnTo>
                  <a:lnTo>
                    <a:pt x="413" y="489"/>
                  </a:lnTo>
                  <a:lnTo>
                    <a:pt x="413" y="356"/>
                  </a:lnTo>
                  <a:cubicBezTo>
                    <a:pt x="413" y="349"/>
                    <a:pt x="407" y="343"/>
                    <a:pt x="400" y="343"/>
                  </a:cubicBezTo>
                  <a:close/>
                  <a:moveTo>
                    <a:pt x="312" y="298"/>
                  </a:moveTo>
                  <a:lnTo>
                    <a:pt x="287" y="298"/>
                  </a:lnTo>
                  <a:cubicBezTo>
                    <a:pt x="280" y="298"/>
                    <a:pt x="274" y="304"/>
                    <a:pt x="274" y="311"/>
                  </a:cubicBezTo>
                  <a:lnTo>
                    <a:pt x="274" y="489"/>
                  </a:lnTo>
                  <a:lnTo>
                    <a:pt x="325" y="489"/>
                  </a:lnTo>
                  <a:lnTo>
                    <a:pt x="325" y="311"/>
                  </a:lnTo>
                  <a:cubicBezTo>
                    <a:pt x="325" y="304"/>
                    <a:pt x="319" y="298"/>
                    <a:pt x="312" y="298"/>
                  </a:cubicBezTo>
                  <a:close/>
                  <a:moveTo>
                    <a:pt x="488" y="267"/>
                  </a:moveTo>
                  <a:lnTo>
                    <a:pt x="463" y="267"/>
                  </a:lnTo>
                  <a:cubicBezTo>
                    <a:pt x="456" y="267"/>
                    <a:pt x="450" y="273"/>
                    <a:pt x="450" y="281"/>
                  </a:cubicBezTo>
                  <a:lnTo>
                    <a:pt x="450" y="489"/>
                  </a:lnTo>
                  <a:lnTo>
                    <a:pt x="501" y="489"/>
                  </a:lnTo>
                  <a:lnTo>
                    <a:pt x="501" y="281"/>
                  </a:lnTo>
                  <a:cubicBezTo>
                    <a:pt x="501" y="273"/>
                    <a:pt x="495" y="267"/>
                    <a:pt x="488" y="267"/>
                  </a:cubicBezTo>
                  <a:close/>
                  <a:moveTo>
                    <a:pt x="224" y="390"/>
                  </a:moveTo>
                  <a:lnTo>
                    <a:pt x="200" y="390"/>
                  </a:lnTo>
                  <a:cubicBezTo>
                    <a:pt x="192" y="390"/>
                    <a:pt x="186" y="396"/>
                    <a:pt x="186" y="403"/>
                  </a:cubicBezTo>
                  <a:lnTo>
                    <a:pt x="186" y="489"/>
                  </a:lnTo>
                  <a:lnTo>
                    <a:pt x="237" y="489"/>
                  </a:lnTo>
                  <a:lnTo>
                    <a:pt x="237" y="403"/>
                  </a:lnTo>
                  <a:cubicBezTo>
                    <a:pt x="237" y="396"/>
                    <a:pt x="231" y="390"/>
                    <a:pt x="224" y="390"/>
                  </a:cubicBezTo>
                  <a:close/>
                  <a:moveTo>
                    <a:pt x="149" y="476"/>
                  </a:moveTo>
                  <a:cubicBezTo>
                    <a:pt x="149" y="483"/>
                    <a:pt x="144" y="489"/>
                    <a:pt x="136" y="489"/>
                  </a:cubicBezTo>
                  <a:cubicBezTo>
                    <a:pt x="129" y="489"/>
                    <a:pt x="123" y="483"/>
                    <a:pt x="123" y="476"/>
                  </a:cubicBezTo>
                  <a:lnTo>
                    <a:pt x="123" y="189"/>
                  </a:lnTo>
                  <a:cubicBezTo>
                    <a:pt x="123" y="182"/>
                    <a:pt x="129" y="176"/>
                    <a:pt x="136" y="176"/>
                  </a:cubicBezTo>
                  <a:cubicBezTo>
                    <a:pt x="143" y="176"/>
                    <a:pt x="149" y="182"/>
                    <a:pt x="149" y="189"/>
                  </a:cubicBezTo>
                  <a:lnTo>
                    <a:pt x="149" y="476"/>
                  </a:lnTo>
                  <a:close/>
                  <a:moveTo>
                    <a:pt x="531" y="463"/>
                  </a:moveTo>
                  <a:cubicBezTo>
                    <a:pt x="538" y="463"/>
                    <a:pt x="544" y="469"/>
                    <a:pt x="544" y="476"/>
                  </a:cubicBezTo>
                  <a:cubicBezTo>
                    <a:pt x="544" y="483"/>
                    <a:pt x="538" y="489"/>
                    <a:pt x="531" y="489"/>
                  </a:cubicBezTo>
                  <a:lnTo>
                    <a:pt x="136" y="489"/>
                  </a:lnTo>
                  <a:cubicBezTo>
                    <a:pt x="129" y="489"/>
                    <a:pt x="123" y="483"/>
                    <a:pt x="123" y="476"/>
                  </a:cubicBezTo>
                  <a:cubicBezTo>
                    <a:pt x="123" y="469"/>
                    <a:pt x="129" y="463"/>
                    <a:pt x="136" y="463"/>
                  </a:cubicBezTo>
                  <a:lnTo>
                    <a:pt x="531" y="463"/>
                  </a:lnTo>
                  <a:close/>
                  <a:moveTo>
                    <a:pt x="753" y="750"/>
                  </a:moveTo>
                  <a:cubicBezTo>
                    <a:pt x="732" y="770"/>
                    <a:pt x="706" y="779"/>
                    <a:pt x="680" y="779"/>
                  </a:cubicBezTo>
                  <a:cubicBezTo>
                    <a:pt x="654" y="779"/>
                    <a:pt x="628" y="770"/>
                    <a:pt x="608" y="750"/>
                  </a:cubicBezTo>
                  <a:lnTo>
                    <a:pt x="485" y="629"/>
                  </a:lnTo>
                  <a:cubicBezTo>
                    <a:pt x="440" y="653"/>
                    <a:pt x="388" y="666"/>
                    <a:pt x="334" y="666"/>
                  </a:cubicBezTo>
                  <a:cubicBezTo>
                    <a:pt x="149" y="666"/>
                    <a:pt x="0" y="517"/>
                    <a:pt x="0" y="332"/>
                  </a:cubicBezTo>
                  <a:cubicBezTo>
                    <a:pt x="0" y="149"/>
                    <a:pt x="149" y="0"/>
                    <a:pt x="334" y="0"/>
                  </a:cubicBezTo>
                  <a:cubicBezTo>
                    <a:pt x="517" y="0"/>
                    <a:pt x="666" y="149"/>
                    <a:pt x="666" y="332"/>
                  </a:cubicBezTo>
                  <a:cubicBezTo>
                    <a:pt x="666" y="387"/>
                    <a:pt x="653" y="439"/>
                    <a:pt x="630" y="484"/>
                  </a:cubicBezTo>
                  <a:lnTo>
                    <a:pt x="753" y="605"/>
                  </a:lnTo>
                  <a:cubicBezTo>
                    <a:pt x="792" y="645"/>
                    <a:pt x="792" y="709"/>
                    <a:pt x="753" y="750"/>
                  </a:cubicBezTo>
                  <a:close/>
                  <a:moveTo>
                    <a:pt x="334" y="623"/>
                  </a:moveTo>
                  <a:lnTo>
                    <a:pt x="334" y="623"/>
                  </a:lnTo>
                  <a:cubicBezTo>
                    <a:pt x="494" y="623"/>
                    <a:pt x="624" y="493"/>
                    <a:pt x="624" y="332"/>
                  </a:cubicBezTo>
                  <a:cubicBezTo>
                    <a:pt x="624" y="172"/>
                    <a:pt x="494" y="42"/>
                    <a:pt x="334" y="42"/>
                  </a:cubicBezTo>
                  <a:cubicBezTo>
                    <a:pt x="173" y="42"/>
                    <a:pt x="43" y="172"/>
                    <a:pt x="43" y="332"/>
                  </a:cubicBezTo>
                  <a:cubicBezTo>
                    <a:pt x="43" y="493"/>
                    <a:pt x="173" y="623"/>
                    <a:pt x="334" y="623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sp>
        <p:nvSpPr>
          <p:cNvPr id="11" name="矩形 67">
            <a:extLst>
              <a:ext uri="{FF2B5EF4-FFF2-40B4-BE49-F238E27FC236}">
                <a16:creationId xmlns:a16="http://schemas.microsoft.com/office/drawing/2014/main" id="{6ABA95C0-806D-ECB1-8A2F-307099397213}"/>
              </a:ext>
            </a:extLst>
          </p:cNvPr>
          <p:cNvSpPr/>
          <p:nvPr userDrawn="1"/>
        </p:nvSpPr>
        <p:spPr>
          <a:xfrm>
            <a:off x="838679" y="2227700"/>
            <a:ext cx="10652234" cy="244647"/>
          </a:xfrm>
          <a:prstGeom prst="rect">
            <a:avLst/>
          </a:prstGeom>
          <a:solidFill>
            <a:srgbClr val="0282D0"/>
          </a:solidFill>
          <a:ln w="12700">
            <a:solidFill>
              <a:schemeClr val="bg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988971444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dur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56" presetClass="path" presetSubtype="0" dur="100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6.25E-07 -4.07407E-06 L -0.30925 0.12084" pathEditMode="relative" rAng="0" ptsTypes="AA">
                                      <p:cBhvr>
                                        <p:cTn id="8" dur="1000" spd="-999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ppt_x,ppt_y</p:attrName>
                                        </p:attrNameLst>
                                      </p:cBhvr>
                                      <p:rCtr x="-15469" y="6042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Layout>
</file>

<file path=ppt/slideLayouts/slideLayout2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9" name="Picture 8">
            <a:extLst>
              <a:ext uri="{FF2B5EF4-FFF2-40B4-BE49-F238E27FC236}">
                <a16:creationId xmlns:a16="http://schemas.microsoft.com/office/drawing/2014/main" id="{F0739591-6F80-03B9-68FB-3302837D5D70}"/>
              </a:ext>
            </a:extLst>
          </p:cNvPr>
          <p:cNvPicPr>
            <a:picLocks noChangeAspect="1"/>
          </p:cNvPicPr>
          <p:nvPr userDrawn="1"/>
        </p:nvPicPr>
        <p:blipFill>
          <a:blip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-20526"/>
            <a:ext cx="12192000" cy="6858000"/>
          </a:xfrm>
          <a:prstGeom prst="rect">
            <a:avLst/>
          </a:prstGeom>
        </p:spPr>
      </p:pic>
      <p:grpSp>
        <p:nvGrpSpPr>
          <p:cNvPr id="16" name="Group 15">
            <a:extLst>
              <a:ext uri="{FF2B5EF4-FFF2-40B4-BE49-F238E27FC236}">
                <a16:creationId xmlns:a16="http://schemas.microsoft.com/office/drawing/2014/main" id="{125E6B77-A820-60D3-F237-2BB7843B3F46}"/>
              </a:ext>
            </a:extLst>
          </p:cNvPr>
          <p:cNvGrpSpPr/>
          <p:nvPr userDrawn="1"/>
        </p:nvGrpSpPr>
        <p:grpSpPr>
          <a:xfrm>
            <a:off x="9939566" y="131509"/>
            <a:ext cx="2194559" cy="1080000"/>
            <a:chOff x="9997441" y="131509"/>
            <a:chExt cx="2194559" cy="1080000"/>
          </a:xfrm>
        </p:grpSpPr>
        <p:grpSp>
          <p:nvGrpSpPr>
            <p:cNvPr id="17" name="Group 16">
              <a:extLst>
                <a:ext uri="{FF2B5EF4-FFF2-40B4-BE49-F238E27FC236}">
                  <a16:creationId xmlns:a16="http://schemas.microsoft.com/office/drawing/2014/main" id="{60859A5C-723B-0791-E02B-1FC25352E9FA}"/>
                </a:ext>
              </a:extLst>
            </p:cNvPr>
            <p:cNvGrpSpPr/>
            <p:nvPr/>
          </p:nvGrpSpPr>
          <p:grpSpPr>
            <a:xfrm rot="10800000">
              <a:off x="9997441" y="131509"/>
              <a:ext cx="2194559" cy="1080000"/>
              <a:chOff x="-1354596" y="1053296"/>
              <a:chExt cx="2592377" cy="1152000"/>
            </a:xfrm>
            <a:solidFill>
              <a:srgbClr val="4686C9"/>
            </a:solidFill>
          </p:grpSpPr>
          <p:sp>
            <p:nvSpPr>
              <p:cNvPr id="19" name="Rectangle 18">
                <a:extLst>
                  <a:ext uri="{FF2B5EF4-FFF2-40B4-BE49-F238E27FC236}">
                    <a16:creationId xmlns:a16="http://schemas.microsoft.com/office/drawing/2014/main" id="{1D009657-9EC1-E7FF-9505-408AC72E4776}"/>
                  </a:ext>
                </a:extLst>
              </p:cNvPr>
              <p:cNvSpPr/>
              <p:nvPr/>
            </p:nvSpPr>
            <p:spPr>
              <a:xfrm>
                <a:off x="-1354596" y="1053296"/>
                <a:ext cx="2106950" cy="1152000"/>
              </a:xfrm>
              <a:prstGeom prst="rect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20" name="Flowchart: Connector 19">
                <a:extLst>
                  <a:ext uri="{FF2B5EF4-FFF2-40B4-BE49-F238E27FC236}">
                    <a16:creationId xmlns:a16="http://schemas.microsoft.com/office/drawing/2014/main" id="{F992DE8E-995A-9CF5-35E4-15DA672D25D4}"/>
                  </a:ext>
                </a:extLst>
              </p:cNvPr>
              <p:cNvSpPr/>
              <p:nvPr/>
            </p:nvSpPr>
            <p:spPr>
              <a:xfrm>
                <a:off x="85781" y="1053296"/>
                <a:ext cx="1152000" cy="1152000"/>
              </a:xfrm>
              <a:prstGeom prst="flowChartConnector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sp>
          <p:nvSpPr>
            <p:cNvPr id="18" name="TextBox 17">
              <a:extLst>
                <a:ext uri="{FF2B5EF4-FFF2-40B4-BE49-F238E27FC236}">
                  <a16:creationId xmlns:a16="http://schemas.microsoft.com/office/drawing/2014/main" id="{3411BAF4-F369-DF23-0547-8CA0580D84F6}"/>
                </a:ext>
              </a:extLst>
            </p:cNvPr>
            <p:cNvSpPr txBox="1"/>
            <p:nvPr/>
          </p:nvSpPr>
          <p:spPr>
            <a:xfrm>
              <a:off x="10317265" y="204282"/>
              <a:ext cx="1757125" cy="846628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zh-CN" altLang="en-US" sz="2800">
                  <a:solidFill>
                    <a:schemeClr val="bg1"/>
                  </a:solidFill>
                </a:rPr>
                <a:t>数智创新</a:t>
              </a:r>
              <a:endParaRPr lang="en-US" altLang="zh-CN" sz="2800">
                <a:solidFill>
                  <a:schemeClr val="bg1"/>
                </a:solidFill>
              </a:endParaRPr>
            </a:p>
            <a:p>
              <a:r>
                <a:rPr lang="zh-CN" altLang="en-US" sz="2800">
                  <a:solidFill>
                    <a:schemeClr val="bg1"/>
                  </a:solidFill>
                </a:rPr>
                <a:t>变革未来</a:t>
              </a:r>
              <a:endParaRPr lang="en-US" altLang="zh-CN" sz="2800">
                <a:solidFill>
                  <a:schemeClr val="bg1"/>
                </a:solidFill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1268851084"/>
      </p:ext>
    </p:extLst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slideLayout" Target="../slideLayouts/slideLayout23.xml" /><Relationship Id="rId13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11" name="Group 10">
            <a:extLst>
              <a:ext uri="{FF2B5EF4-FFF2-40B4-BE49-F238E27FC236}">
                <a16:creationId xmlns:a16="http://schemas.microsoft.com/office/drawing/2014/main" id="{8562DD51-F5A7-253A-0992-107A13A396EC}"/>
              </a:ext>
            </a:extLst>
          </p:cNvPr>
          <p:cNvGrpSpPr/>
          <p:nvPr userDrawn="1"/>
        </p:nvGrpSpPr>
        <p:grpSpPr>
          <a:xfrm>
            <a:off x="0" y="168599"/>
            <a:ext cx="12192000" cy="786441"/>
            <a:chOff x="0" y="351479"/>
            <a:chExt cx="12192000" cy="646335"/>
          </a:xfrm>
        </p:grpSpPr>
        <p:sp>
          <p:nvSpPr>
            <p:cNvPr id="5" name="矩形 6">
              <a:extLst>
                <a:ext uri="{FF2B5EF4-FFF2-40B4-BE49-F238E27FC236}">
                  <a16:creationId xmlns:a16="http://schemas.microsoft.com/office/drawing/2014/main" id="{86FB810B-09A0-AE66-70C9-92AC6AAE05FD}"/>
                </a:ext>
              </a:extLst>
            </p:cNvPr>
            <p:cNvSpPr/>
            <p:nvPr userDrawn="1"/>
          </p:nvSpPr>
          <p:spPr>
            <a:xfrm>
              <a:off x="0" y="450937"/>
              <a:ext cx="1215025" cy="450937"/>
            </a:xfrm>
            <a:prstGeom prst="rect">
              <a:avLst/>
            </a:prstGeom>
            <a:solidFill>
              <a:srgbClr val="2EA7E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7" name="矩形 7">
              <a:extLst>
                <a:ext uri="{FF2B5EF4-FFF2-40B4-BE49-F238E27FC236}">
                  <a16:creationId xmlns:a16="http://schemas.microsoft.com/office/drawing/2014/main" id="{D1DD4A9D-4E59-ACDB-B666-D47BE69FADDD}"/>
                </a:ext>
              </a:extLst>
            </p:cNvPr>
            <p:cNvSpPr/>
            <p:nvPr userDrawn="1"/>
          </p:nvSpPr>
          <p:spPr>
            <a:xfrm>
              <a:off x="1215025" y="450936"/>
              <a:ext cx="10976975" cy="450938"/>
            </a:xfrm>
            <a:prstGeom prst="rect">
              <a:avLst/>
            </a:prstGeom>
            <a:solidFill>
              <a:schemeClr val="tx1">
                <a:lumMod val="65000"/>
                <a:lumOff val="3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8" name="直角三角形 8">
              <a:extLst>
                <a:ext uri="{FF2B5EF4-FFF2-40B4-BE49-F238E27FC236}">
                  <a16:creationId xmlns:a16="http://schemas.microsoft.com/office/drawing/2014/main" id="{E0177407-331D-530D-52E3-698AD332285F}"/>
                </a:ext>
              </a:extLst>
            </p:cNvPr>
            <p:cNvSpPr/>
            <p:nvPr userDrawn="1"/>
          </p:nvSpPr>
          <p:spPr>
            <a:xfrm>
              <a:off x="11783149" y="351479"/>
              <a:ext cx="107972" cy="74995"/>
            </a:xfrm>
            <a:prstGeom prst="rtTriangle">
              <a:avLst/>
            </a:prstGeom>
            <a:solidFill>
              <a:srgbClr val="F8F8F8">
                <a:alpha val="84706"/>
              </a:srgbClr>
            </a:solidFill>
            <a:ln w="3175" cap="flat" cmpd="sng" algn="ctr">
              <a:noFill/>
              <a:prstDash val="solid"/>
            </a:ln>
            <a:effectLst>
              <a:outerShdw blurRad="50800" dist="38100" dir="5400000" algn="t" rotWithShape="0">
                <a:prstClr val="black">
                  <a:alpha val="40000"/>
                </a:prstClr>
              </a:outerShdw>
            </a:effectLst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R="0" lvl="0" indent="0" algn="ctr" fontAlgn="auto">
                <a:lnSpc>
                  <a:spcPct val="12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</a:pPr>
              <a:endParaRPr kumimoji="0" lang="zh-CN" altLang="en-US" sz="1800" b="1" i="0" u="none" strike="noStrike" kern="0" cap="none" spc="0" normalizeH="0" baseline="0">
                <a:ln>
                  <a:noFill/>
                </a:ln>
                <a:solidFill>
                  <a:srgbClr val="F9F9F9"/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</a:endParaRPr>
            </a:p>
          </p:txBody>
        </p:sp>
        <p:sp>
          <p:nvSpPr>
            <p:cNvPr id="9" name="Rectangle 5">
              <a:extLst>
                <a:ext uri="{FF2B5EF4-FFF2-40B4-BE49-F238E27FC236}">
                  <a16:creationId xmlns:a16="http://schemas.microsoft.com/office/drawing/2014/main" id="{58416421-B74D-341A-C392-684EA7723661}"/>
                </a:ext>
              </a:extLst>
            </p:cNvPr>
            <p:cNvSpPr>
              <a:spLocks noChangeArrowheads="1"/>
            </p:cNvSpPr>
            <p:nvPr userDrawn="1"/>
          </p:nvSpPr>
          <p:spPr bwMode="auto">
            <a:xfrm rot="16200000">
              <a:off x="11129319" y="343982"/>
              <a:ext cx="634120" cy="673544"/>
            </a:xfrm>
            <a:custGeom>
              <a:rect l="l" t="t" r="r" b="b"/>
              <a:pathLst>
                <a:path w="4732299" h="655200">
                  <a:moveTo>
                    <a:pt x="29842" y="0"/>
                  </a:moveTo>
                  <a:lnTo>
                    <a:pt x="4732299" y="0"/>
                  </a:lnTo>
                  <a:lnTo>
                    <a:pt x="4732299" y="655200"/>
                  </a:lnTo>
                  <a:lnTo>
                    <a:pt x="0" y="655200"/>
                  </a:lnTo>
                  <a:lnTo>
                    <a:pt x="0" y="651669"/>
                  </a:lnTo>
                  <a:lnTo>
                    <a:pt x="25384" y="651669"/>
                  </a:lnTo>
                  <a:lnTo>
                    <a:pt x="393662" y="323851"/>
                  </a:lnTo>
                  <a:close/>
                </a:path>
              </a:pathLst>
            </a:custGeom>
            <a:solidFill>
              <a:schemeClr val="bg1">
                <a:alpha val="85000"/>
              </a:schemeClr>
            </a:solidFill>
            <a:ln w="3175" cap="flat" cmpd="sng" algn="ctr">
              <a:noFill/>
              <a:prstDash val="solid"/>
            </a:ln>
            <a:effectLst>
              <a:outerShdw blurRad="50800" dist="38100" dir="5400000" algn="t" rotWithShape="0">
                <a:prstClr val="black">
                  <a:alpha val="40000"/>
                </a:prstClr>
              </a:outerShdw>
            </a:effectLst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R="0" lvl="0" indent="0" algn="ctr" fontAlgn="auto">
                <a:lnSpc>
                  <a:spcPct val="12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</a:pPr>
              <a:endParaRPr kumimoji="0" lang="zh-CN" altLang="en-US" sz="1800" b="1" i="0" u="none" strike="noStrike" kern="0" cap="none" spc="0" normalizeH="0" baseline="0">
                <a:ln>
                  <a:noFill/>
                </a:ln>
                <a:solidFill>
                  <a:srgbClr val="F9F9F9"/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228262701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84" r:id="rId2"/>
    <p:sldLayoutId id="2147483686" r:id="rId3"/>
    <p:sldLayoutId id="2147483720" r:id="rId4"/>
    <p:sldLayoutId id="2147483721" r:id="rId5"/>
    <p:sldLayoutId id="2147483729" r:id="rId6"/>
    <p:sldLayoutId id="2147483730" r:id="rId7"/>
    <p:sldLayoutId id="2147483731" r:id="rId8"/>
    <p:sldLayoutId id="2147483732" r:id="rId9"/>
    <p:sldLayoutId id="2147483733" r:id="rId10"/>
    <p:sldLayoutId id="2147483734" r:id="rId11"/>
    <p:sldLayoutId id="2147483735" r:id="rId12"/>
  </p:sldLayoutIdLst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  <p:hf sldNum="0" hdr="0" dt="0"/>
  <p:txStyles>
    <p:titleStyle>
      <a:lvl1pPr algn="ctr" defTabSz="1218987" rtl="0" eaLnBrk="1" latinLnBrk="0" hangingPunct="1">
        <a:spcBef>
          <a:spcPct val="0"/>
        </a:spcBef>
        <a:buNone/>
        <a:defRPr sz="4300" kern="1200" cap="all" baseline="0">
          <a:solidFill>
            <a:schemeClr val="tx1"/>
          </a:solidFill>
          <a:latin typeface="Arial" pitchFamily="34" charset="0"/>
          <a:ea typeface="+mj-ea"/>
          <a:cs typeface="Arial" pitchFamily="34" charset="0"/>
        </a:defRPr>
      </a:lvl1pPr>
    </p:titleStyle>
    <p:bodyStyle>
      <a:lvl1pPr marL="457120" indent="-457120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43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1pPr>
      <a:lvl2pPr marL="990427" indent="-380933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37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2pPr>
      <a:lvl3pPr marL="1523733" indent="-304747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32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3pPr>
      <a:lvl4pPr marL="2133227" indent="-304747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27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4pPr>
      <a:lvl5pPr marL="2742720" indent="-304747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27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5pPr>
      <a:lvl6pPr marL="3352213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6pPr>
      <a:lvl7pPr marL="3961707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7pPr>
      <a:lvl8pPr marL="4571200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8pPr>
      <a:lvl9pPr marL="5180693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09493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218987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828480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4pPr>
      <a:lvl5pPr marL="2437973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5pPr>
      <a:lvl6pPr marL="3047467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6pPr>
      <a:lvl7pPr marL="3656960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7pPr>
      <a:lvl8pPr marL="4266453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8pPr>
      <a:lvl9pPr marL="4875947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3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3.xml" /><Relationship Id="rId2" Type="http://schemas.openxmlformats.org/officeDocument/2006/relationships/image" Target="../media/image1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9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9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7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2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7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1701405616300604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TextBox 14"/>
          <p:cNvSpPr txBox="1"/>
          <p:nvPr/>
        </p:nvSpPr>
        <p:spPr>
          <a:xfrm>
            <a:off x="1087217" y="2900574"/>
            <a:ext cx="9665664" cy="8022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defTabSz="914377">
              <a:lnSpc>
                <a:spcPct val="120000"/>
              </a:lnSpc>
              <a:defRPr/>
            </a:pPr>
            <a:r>
              <a:rPr lang="zh-CN" altLang="en-US" sz="4200" b="1">
                <a:solidFill>
                  <a:srgbClr val="00397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微软雅黑" pitchFamily="34" charset="-122"/>
                <a:ea typeface="微软雅黑" pitchFamily="34" charset="-122"/>
              </a:rPr>
              <a:t>复杂网络环境中的深度优先搜索优化</a:t>
            </a:r>
            <a:endParaRPr lang="en-US" altLang="zh-CN" sz="4200" b="1">
              <a:solidFill>
                <a:srgbClr val="00397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微软雅黑" pitchFamily="34" charset="-122"/>
              <a:ea typeface="微软雅黑" pitchFamily="34" charset="-122"/>
            </a:endParaRPr>
          </a:p>
        </p:txBody>
      </p:sp>
    </p:spTree>
    <p:extLst>
      <p:ext uri="{BB962C8B-B14F-4D97-AF65-F5344CB8AC3E}">
        <p14:creationId xmlns:p14="http://schemas.microsoft.com/office/powerpoint/2010/main" val="2326756423"/>
      </p:ext>
    </p:ext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73DB93DD-8314-CC2E-0444-E8DC6CC887DB}"/>
              </a:ext>
            </a:extLst>
          </p:cNvPr>
          <p:cNvPicPr>
            <a:picLocks noChangeAspect="1"/>
          </p:cNvPicPr>
          <p:nvPr/>
        </p:nvPicPr>
        <p:blipFill>
          <a:blip r:embed="rId2">
            <a:alphaModFix amt="5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-20526"/>
            <a:ext cx="12192000" cy="6858000"/>
          </a:xfrm>
          <a:prstGeom prst="rect">
            <a:avLst/>
          </a:prstGeom>
        </p:spPr>
      </p:pic>
      <p:sp>
        <p:nvSpPr>
          <p:cNvPr id="33" name="TextBox 32">
            <a:extLst>
              <a:ext uri="{FF2B5EF4-FFF2-40B4-BE49-F238E27FC236}">
                <a16:creationId xmlns:a16="http://schemas.microsoft.com/office/drawing/2014/main" id="{BA9DE6F8-DEE1-44AA-8DB9-F518A08EAD55}"/>
              </a:ext>
            </a:extLst>
          </p:cNvPr>
          <p:cNvSpPr txBox="1"/>
          <p:nvPr/>
        </p:nvSpPr>
        <p:spPr>
          <a:xfrm>
            <a:off x="3136740" y="3108818"/>
            <a:ext cx="8032828" cy="640368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685800" indent="-685800" defTabSz="914377">
              <a:lnSpc>
                <a:spcPts val="5000"/>
              </a:lnSpc>
              <a:buFont typeface="+mj-lt"/>
              <a:buAutoNum type="arabicPeriod"/>
            </a:pPr>
            <a:r>
              <a:rPr kumimoji="0" lang="zh-CN" altLang="en-US" sz="2200" b="1" i="0" u="none" strike="noStrike" kern="1200" cap="none" spc="0" normalizeH="0" baseline="0" noProof="0">
                <a:ln>
                  <a:noFill/>
                </a:ln>
                <a:effectLst/>
                <a:uLnTx/>
                <a:uFillTx/>
                <a:latin typeface="微软雅黑" pitchFamily="34" charset="-122"/>
                <a:ea typeface="微软雅黑" pitchFamily="34" charset="-122"/>
              </a:rPr>
              <a:t> 深度优先搜索简介
 复杂网络特征分析
 深度优先搜索优化策略
 启发式搜索方法应用
 贪婪算法与回溯法的比较
 限深搜索与迭代加深搜索
 并行搜索与分布式搜索
 复杂网络搜索性能评估</a:t>
            </a:r>
          </a:p>
        </p:txBody>
      </p:sp>
      <p:grpSp>
        <p:nvGrpSpPr>
          <p:cNvPr id="10" name="组合 1">
            <a:extLst>
              <a:ext uri="{FF2B5EF4-FFF2-40B4-BE49-F238E27FC236}">
                <a16:creationId xmlns:a16="http://schemas.microsoft.com/office/drawing/2014/main" id="{82131953-FF7F-A4AB-6E30-956A37615C41}"/>
              </a:ext>
            </a:extLst>
          </p:cNvPr>
          <p:cNvGrpSpPr/>
          <p:nvPr/>
        </p:nvGrpSpPr>
        <p:grpSpPr>
          <a:xfrm>
            <a:off x="532109" y="191308"/>
            <a:ext cx="1979598" cy="1715045"/>
            <a:chOff x="5247894" y="3088828"/>
            <a:chExt cx="1655322" cy="1440000"/>
          </a:xfrm>
        </p:grpSpPr>
        <p:sp>
          <p:nvSpPr>
            <p:cNvPr id="11" name="椭圆 13">
              <a:extLst>
                <a:ext uri="{FF2B5EF4-FFF2-40B4-BE49-F238E27FC236}">
                  <a16:creationId xmlns:a16="http://schemas.microsoft.com/office/drawing/2014/main" id="{509B2036-5F74-3D21-6616-75CD51A97177}"/>
                </a:ext>
              </a:extLst>
            </p:cNvPr>
            <p:cNvSpPr/>
            <p:nvPr userDrawn="1"/>
          </p:nvSpPr>
          <p:spPr>
            <a:xfrm>
              <a:off x="5376000" y="3088828"/>
              <a:ext cx="1440000" cy="1440000"/>
            </a:xfrm>
            <a:prstGeom prst="ellipse">
              <a:avLst/>
            </a:prstGeom>
            <a:solidFill>
              <a:schemeClr val="bg1"/>
            </a:solidFill>
            <a:ln>
              <a:noFill/>
            </a:ln>
            <a:effectLst>
              <a:outerShdw blurRad="63500" sx="102000" sy="102000" algn="ctr" rotWithShape="0">
                <a:prstClr val="black">
                  <a:alpha val="40000"/>
                </a:prstClr>
              </a:out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2" name="TextBox 15">
              <a:extLst>
                <a:ext uri="{FF2B5EF4-FFF2-40B4-BE49-F238E27FC236}">
                  <a16:creationId xmlns:a16="http://schemas.microsoft.com/office/drawing/2014/main" id="{529419BA-3417-7846-C539-4714E5A3F00C}"/>
                </a:ext>
              </a:extLst>
            </p:cNvPr>
            <p:cNvSpPr txBox="1"/>
            <p:nvPr userDrawn="1"/>
          </p:nvSpPr>
          <p:spPr>
            <a:xfrm>
              <a:off x="5247894" y="3895918"/>
              <a:ext cx="1655322" cy="338554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en-US" altLang="zh-CN" sz="1600">
                  <a:solidFill>
                    <a:schemeClr val="tx1">
                      <a:lumMod val="65000"/>
                      <a:lumOff val="35000"/>
                    </a:schemeClr>
                  </a:solidFill>
                  <a:latin typeface="Agency FB" panose="020b0503020202020204" pitchFamily="34" charset="0"/>
                  <a:ea typeface="Adobe 宋体 Std L" pitchFamily="18" charset="-122"/>
                </a:rPr>
                <a:t>Contents Page</a:t>
              </a:r>
              <a:endParaRPr lang="zh-CN" altLang="en-US" sz="1600">
                <a:solidFill>
                  <a:schemeClr val="tx1">
                    <a:lumMod val="65000"/>
                    <a:lumOff val="35000"/>
                  </a:schemeClr>
                </a:solidFill>
                <a:latin typeface="Agency FB" panose="020b0503020202020204" pitchFamily="34" charset="0"/>
                <a:ea typeface="Adobe 宋体 Std L" pitchFamily="18" charset="-122"/>
              </a:endParaRPr>
            </a:p>
          </p:txBody>
        </p:sp>
        <p:sp>
          <p:nvSpPr>
            <p:cNvPr id="13" name="文本框 13">
              <a:extLst>
                <a:ext uri="{FF2B5EF4-FFF2-40B4-BE49-F238E27FC236}">
                  <a16:creationId xmlns:a16="http://schemas.microsoft.com/office/drawing/2014/main" id="{C6BACFCD-D4D6-549E-7972-E55AF8F360B9}"/>
                </a:ext>
              </a:extLst>
            </p:cNvPr>
            <p:cNvSpPr txBox="1"/>
            <p:nvPr userDrawn="1"/>
          </p:nvSpPr>
          <p:spPr>
            <a:xfrm>
              <a:off x="5247894" y="3435952"/>
              <a:ext cx="1655322" cy="43931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zh-CN" altLang="en-US" sz="2800" b="1">
                  <a:solidFill>
                    <a:schemeClr val="tx1">
                      <a:lumMod val="65000"/>
                      <a:lumOff val="35000"/>
                    </a:schemeClr>
                  </a:solidFill>
                  <a:ea typeface="微软雅黑"/>
                </a:rPr>
                <a:t>目录页</a:t>
              </a:r>
            </a:p>
          </p:txBody>
        </p:sp>
      </p:grpSp>
    </p:spTree>
    <p:extLst>
      <p:ext uri="{BB962C8B-B14F-4D97-AF65-F5344CB8AC3E}">
        <p14:creationId xmlns:p14="http://schemas.microsoft.com/office/powerpoint/2010/main" val="1116092903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深度优先搜索简介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复杂网络环境中的深度优先搜索优化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深度优先搜索简介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 深度优先搜索（DFS）是一种搜索算法，旨在探索图或树的数据结构。</a:t>
            </a:r>
          </a:p>
          <a:p>
            <a:r>
              <a:t>2. DFS 以深度优先的方式系统地遍历图形，从根节点（或初始节点）开始，并沿着一条路径尽可能深入地探索，直到遇到死胡同（即未访问的节点）或达到预定义的搜索深度。</a:t>
            </a:r>
          </a:p>
          <a:p>
            <a:r>
              <a:t>3. 然后，算法会回溯，返回上一个未完全探索的分支并继续递归地探索，直到整个图形或树都被遍历。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深度优先搜索的应用：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 DFS 可用于解决路径查找和图示问题，例如查找图中的环路、路径或组件。</a:t>
            </a:r>
          </a:p>
          <a:p>
            <a:r>
              <a:t>2. 它还可以用来解决各种其他问题，例如求解迷宫、解决八皇后问题以及搜索 AI 游戏树。</a:t>
            </a:r>
          </a:p>
          <a:p>
            <a:r>
              <a:t>3. DFS 还用于计算机科学的算法设计、优化和问题求解中。</a:t>
            </a:r>
          </a:p>
        </p:txBody>
      </p:sp>
      <p:sp>
        <p:nvSpPr>
          <p:cNvPr id="6" name="Text Placeholder 5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深度优先搜索的概念：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深度优先搜索简介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 DFS 算法具有递归的性质，它首先会探索当前节点的所有子节点，然后再回溯到父节点并继续探索其他子节点。</a:t>
            </a:r>
          </a:p>
          <a:p>
            <a:r>
              <a:t>2. DFS 算法的时间复杂度通常为 O(V + E)，其中 V 是图中的节点数，E 是图中的边数。</a:t>
            </a:r>
          </a:p>
          <a:p>
            <a:r>
              <a:t>3. DFS 算法的空间复杂度通常为 O(V)，因为算法需要在堆栈中存储已经访问过的节点。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深度优先搜索的时间复杂度：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 DFS 算法的时间复杂度通常为 O(V + E)，其中 V 是图中的节点数，E 是图中的边数。</a:t>
            </a:r>
          </a:p>
          <a:p>
            <a:r>
              <a:t>2. 如果图是稠密的（即具有大量边），则时间复杂度可能接近 O(V^2)。</a:t>
            </a:r>
          </a:p>
          <a:p>
            <a:r>
              <a:t>3. 如果图是稀疏的（即具有少量边），则时间复杂度可能接近 O(V + E)。</a:t>
            </a:r>
          </a:p>
        </p:txBody>
      </p:sp>
      <p:sp>
        <p:nvSpPr>
          <p:cNvPr id="6" name="Text Placeholder 5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深度优先搜索的主要特性：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深度优先搜索简介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深度优先搜索的空间复杂度：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 DFS 算法的空间复杂度通常为 O(V)，因为算法需要在堆栈中存储已经访问过的节点。</a:t>
            </a:r>
          </a:p>
          <a:p>
            <a:r>
              <a:t>2. 如果图是稠密的，则空间复杂度可能接近 O(V^2)。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/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/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复杂网络特征分析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复杂网络环境中的深度优先搜索优化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复杂网络特征分析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复杂网络节点度分布特征分析：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 复杂网络节点度分布广泛存在异质性。在实证研究中,大多数复杂网络的度分布并不是遵从单一的分布函数。例如,互联网网络中存在着`重尾分布`和`幂律分布`两种分布,其中幂律分布占据的比例更大;社交网络中也存在着类似的现象,主要以幂律分布和`指数分布`为主。</a:t>
            </a:r>
          </a:p>
          <a:p>
            <a:r>
              <a:t>2. 复杂网络节点度分布的异质性主要表现为: （1）复杂网络的节点度分布通常表现为重尾分布;（2）复杂网络的节点度分布可能存在超过一个幂律指数;（3）复杂网络中节点度的方差往往很大;（4）复杂网络中节点度的均值和中值往往差别很大。</a:t>
            </a:r>
          </a:p>
          <a:p>
            <a:r>
              <a:t>3. 在很多实际网络中,节点度的概率分布可以用`幂律分布`或`对数正态分布`来描述。幂律分布的幂指数是复杂网络的一个重要统计特征,可用来描述网络的异质性程度。对数正态分布的均值和标准差是复杂网络的两个重要统计特征,可用来描述网络的集中程度和离散程度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复杂网络特征分析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复杂网络簇结构特征分析：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 复杂网络簇结构特征分析是研究复杂网络结构组织的重要手段。簇结构是指复杂网络中存在着一些互相连接紧密的子图,这些子图内部的节点之间有较多的连接,而子图之间的连接较少。簇结构在网络中普遍存在,它可以有效地减少网络的全局通信开销,提高网络的效率。</a:t>
            </a:r>
          </a:p>
          <a:p>
            <a:r>
              <a:t>2. 复杂网络的簇结构可以通过多种方法来检测,包括: （1）基于节点度的方法;（2）基于邻接矩阵的方法;（3）基于谱聚类的方法;（4）基于信息论的方法。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/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/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深度优先搜索优化策略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复杂网络环境中的深度优先搜索优化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深度优先搜索优化策略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深度优先搜索概述：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 深度优先搜索（DFS）是一种用于遍历图或树的数据结构的算法。它从一个顶点开始，沿着一条路径遍历图或树，直到到达一个叶节点，然后回溯到上一个未访问的节点，并沿着另一条路径继续遍历，直到所有节点都被访问过。</a:t>
            </a:r>
          </a:p>
          <a:p>
            <a:r>
              <a:t>2. DFS通常使用栈来实现。当访问一个节点时，将其压入栈中。当访问完该节点的所有子节点后，将其弹出栈并访问下一个未访问的节点。</a:t>
            </a:r>
          </a:p>
          <a:p>
            <a:r>
              <a:t>3. DFS是一种非常高效的算法，但它也有一个缺点，就是它可能导致栈溢出。如果图或树非常大，那么DFS可能需要访问非常多的节点，这可能导致栈溢出。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深度优先搜索优化策略：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 深度优先搜索（DFS）是一种用于遍历图或树的数据结构的算法。它从一个顶点开始，沿着一条路径遍历图或树，直到到达一个叶节点，然后回溯到上一个未访问的节点，并沿着另一条路径继续遍历，直到所有节点都被访问过。</a:t>
            </a:r>
          </a:p>
          <a:p>
            <a:r>
              <a:t>2. DFS通常使用栈来实现。当访问一个节点时，将其压入栈中。当访问完该节点的所有子节点后，将其弹出栈并访问下一个未访问的节点。</a:t>
            </a:r>
          </a:p>
          <a:p>
            <a:r>
              <a:t>3. DFS是一种非常高效的算法，但它也有一个缺点，就是它可能导致栈溢出。如果图或树非常大，那么DFS可能需要访问非常多的节点，这可能导致栈溢出。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深度优先搜索优化策略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深度优先搜索优化策略的应用：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 深度优先搜索（DFS）是一种用于遍历图或树的数据结构的算法。它从一个顶点开始，沿着一条路径遍历图或树，直到到达一个叶节点，然后回溯到上一个未访问的节点，并沿着另一条路径继续遍历，直到所有节点都被访问过。</a:t>
            </a:r>
          </a:p>
          <a:p>
            <a:r>
              <a:t>2. DFS通常使用栈来实现。当访问一个节点时，将其压入栈中。当访问完该节点的所有子节点后，将其弹出栈并访问下一个未访问的节点。</a:t>
            </a:r>
          </a:p>
          <a:p>
            <a:r>
              <a:t>3. DFS是一种非常高效的算法，但它也有一个缺点，就是它可能导致栈溢出。如果图或树非常大，那么DFS可能需要访问非常多的节点，这可能导致栈溢出。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深度优先搜索优化策略的扩展：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 深度优先搜索（DFS）是一种用于遍历图或树的数据结构的算法。它从一个顶点开始，沿着一条路径遍历图或树，直到到达一个叶节点，然后回溯到上一个未访问的节点，并沿着另一条路径继续遍历，直到所有节点都被访问过。</a:t>
            </a:r>
          </a:p>
          <a:p>
            <a:r>
              <a:t>2. DFS通常使用栈来实现。当访问一个节点时，将其压入栈中。当访问完该节点的所有子节点后，将其弹出栈并访问下一个未访问的节点。</a:t>
            </a:r>
          </a:p>
          <a:p>
            <a:r>
              <a:t>3. DFS是一种非常高效的算法，但它也有一个缺点，就是它可能导致栈溢出。如果图或树非常大，那么DFS可能需要访问非常多的节点，这可能导致栈溢出。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深度优先搜索优化策略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深度优先搜索优化策略的前沿：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 深度优先搜索（DFS）是一种用于遍历图或树的数据结构的算法。它从一个顶点开始，沿着一条路径遍历图或树，直到到达一个叶节点，然后回溯到上一个未访问的节点，并沿着另一条路径继续遍历，直到所有节点都被访问过。</a:t>
            </a:r>
          </a:p>
          <a:p>
            <a:r>
              <a:t>2. DFS通常使用栈来实现。当访问一个节点时，将其压入栈中。当访问完该节点的所有子节点后，将其弹出栈并访问下一个未访问的节点。</a:t>
            </a:r>
          </a:p>
          <a:p>
            <a:r>
              <a:t>3. DFS是一种非常高效的算法，但它也有一个缺点，就是它可能导致栈溢出。如果图或树非常大，那么DFS可能需要访问非常多的节点，这可能导致栈溢出。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深度优先搜索优化策略的展望：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 深度优先搜索（DFS）是一种用于遍历图或树的数据结构的算法。它从一个顶点开始，沿着一条路径遍历图或树，直到到达一个叶节点，然后回溯到上一个未访问的节点，并沿着另一条路径继续遍历，直到所有节点都被访问过。</a:t>
            </a:r>
          </a:p>
          <a:p>
            <a:r>
              <a:t>2. DFS通常使用栈来实现。当访问一个节点时，将其压入栈中。当访问完该节点的所有子节点后，将其弹出栈并访问下一个未访问的节点。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启发式搜索方法应用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复杂网络环境中的深度优先搜索优化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启发式搜索方法应用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贪婪启发式搜索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 贪婪启发式搜索是一种简单而有效的启发式搜索方法，它总是选择当前状态下最优的局部解作为下一步的搜索方向。</a:t>
            </a:r>
          </a:p>
          <a:p>
            <a:r>
              <a:t>2. 贪婪启发式搜索具有很强的局部最优解倾向，即容易陷入局部最优解而无法找到全局最优解。</a:t>
            </a:r>
          </a:p>
          <a:p>
            <a:r>
              <a:t>3. 为了避免陷入局部最优解，贪婪启发式搜索可以结合其他优化方法，例如模拟退火算法或遗传算法，以提高搜索的全局最优解能力。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随机启发式搜索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 随机启发式搜索是一种不依赖于确定性规则的启发式搜索方法，它通过随机选择来探索搜索空间。</a:t>
            </a:r>
          </a:p>
          <a:p>
            <a:r>
              <a:t>2. 随机启发式搜索具有很强的全局最优解能力，即能够找到全局最优解的概率较高。</a:t>
            </a:r>
          </a:p>
          <a:p>
            <a:r>
              <a:t>3. 随机启发式搜索的缺点是搜索效率较低，因为它是通过随机选择来探索搜索空间，因此需要大量的迭代才能找到最优解。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https://d.book118.com/117014056163006043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3_Lenovo Master">
  <a:themeElements>
    <a:clrScheme name="Lenovo">
      <a:dk1>
        <a:srgbClr val="000000"/>
      </a:dk1>
      <a:lt1>
        <a:sysClr val="window" lastClr="FFFFFF"/>
      </a:lt1>
      <a:dk2>
        <a:srgbClr val="6F7170"/>
      </a:dk2>
      <a:lt2>
        <a:srgbClr val="C4BEB6"/>
      </a:lt2>
      <a:accent1>
        <a:srgbClr val="E2231A"/>
      </a:accent1>
      <a:accent2>
        <a:srgbClr val="FF6A00"/>
      </a:accent2>
      <a:accent3>
        <a:srgbClr val="F04187"/>
      </a:accent3>
      <a:accent4>
        <a:srgbClr val="3E8DDD"/>
      </a:accent4>
      <a:accent5>
        <a:srgbClr val="4AC0E0"/>
      </a:accent5>
      <a:accent6>
        <a:srgbClr val="6ABF4A"/>
      </a:accent6>
      <a:hlink>
        <a:srgbClr val="4AC0E0"/>
      </a:hlink>
      <a:folHlink>
        <a:srgbClr val="4AC0E0"/>
      </a:folHlink>
    </a:clrScheme>
    <a:fontScheme name="Office Classic 2">
      <a:maj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>
        <a:solidFill>
          <a:schemeClr val="accent1"/>
        </a:solidFill>
        <a:ln>
          <a:noFill/>
        </a:ln>
      </a:spPr>
      <a:bodyPr rtlCol="0" anchor="ctr"/>
      <a:lstStyle>
        <a:defPPr algn="ctr">
          <a:defRPr/>
        </a:defPPr>
      </a:lstStyle>
      <a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  <a:lnDef>
      <a:spPr>
        <a:ln>
          <a:solidFill>
            <a:schemeClr val="accent2"/>
          </a:solidFill>
        </a:ln>
      </a:spPr>
      <a:bodyPr/>
      <a:lstStyle/>
      <a:style>
        <a:lnRef idx="1">
          <a:schemeClr val="accent1"/>
        </a:lnRef>
        <a:fillRef idx="0">
          <a:schemeClr val="accent1"/>
        </a:fillRef>
        <a:effectRef idx="0">
          <a:schemeClr val="accent1"/>
        </a:effectRef>
        <a:fontRef idx="minor">
          <a:schemeClr val="tx1"/>
        </a:fontRef>
      </a:style>
    </a:lnDef>
    <a:txDef>
      <a:spPr>
        <a:noFill/>
      </a:spPr>
      <a:bodyPr wrap="square" rtlCol="0">
        <a:spAutoFit/>
      </a:bodyPr>
      <a:lstStyle>
        <a:defPPr marL="0" marR="0" indent="0" algn="ctr" defTabSz="914377" rtl="0" eaLnBrk="1" fontAlgn="auto" latinLnBrk="0" hangingPunct="1">
          <a:lnSpc>
            <a:spcPct val="12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5333" b="1" i="0" u="none" strike="noStrike" kern="1200" cap="none" spc="0" normalizeH="0" baseline="0" noProof="0" dirty="0">
            <a:ln>
              <a:noFill/>
            </a:ln>
            <a:solidFill>
              <a:prstClr val="white"/>
            </a:solidFill>
            <a:effectLst/>
            <a:uLnTx/>
            <a:uFillTx/>
            <a:latin typeface="微软雅黑" panose="020B0503020204020204" pitchFamily="34" charset="-122"/>
            <a:ea typeface="微软雅黑" panose="020B0503020204020204" pitchFamily="34" charset="-122"/>
            <a:cs typeface="+mn-cs"/>
          </a:defRPr>
        </a:defPPr>
      </a:lstStyle>
    </a:txDef>
  </a:objectDefaul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79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10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7">
      <vt:lpstr>Arial</vt:lpstr>
      <vt:lpstr>Calibri</vt:lpstr>
      <vt:lpstr>黑体</vt:lpstr>
      <vt:lpstr>微软雅黑</vt:lpstr>
      <vt:lpstr>Wingdings</vt:lpstr>
      <vt:lpstr>Franklin Gothic Book</vt:lpstr>
      <vt:lpstr>宋体</vt:lpstr>
      <vt:lpstr>仿宋_GB2312</vt:lpstr>
      <vt:lpstr>Agency FB</vt:lpstr>
      <vt:lpstr>Adobe 宋体 Std L</vt:lpstr>
      <vt:lpstr>Office Theme</vt:lpstr>
      <vt:lpstr>PowerPoint Presentation</vt:lpstr>
      <vt:lpstr>PowerPoint Presentation</vt:lpstr>
      <vt:lpstr> 深度优先搜索简介</vt:lpstr>
      <vt:lpstr> 深度优先搜索简介</vt:lpstr>
      <vt:lpstr> 深度优先搜索简介</vt:lpstr>
      <vt:lpstr> 深度优先搜索简介</vt:lpstr>
      <vt:lpstr> 复杂网络特征分析</vt:lpstr>
      <vt:lpstr> 复杂网络特征分析</vt:lpstr>
      <vt:lpstr> 复杂网络特征分析</vt:lpstr>
      <vt:lpstr> 深度优先搜索优化策略</vt:lpstr>
      <vt:lpstr> 深度优先搜索优化策略</vt:lpstr>
      <vt:lpstr> 深度优先搜索优化策略</vt:lpstr>
      <vt:lpstr> 深度优先搜索优化策略</vt:lpstr>
      <vt:lpstr> 启发式搜索方法应用</vt:lpstr>
      <vt:lpstr> 启发式搜索方法应用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2024-09-18T00:11:32.228</cp:lastPrinted>
  <dcterms:created xsi:type="dcterms:W3CDTF">2024-09-17T16:11:32Z</dcterms:created>
  <dcterms:modified xsi:type="dcterms:W3CDTF">2024-09-17T16:11:34Z</dcterms:modified>
</cp:coreProperties>
</file>