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3F442-63A1-466C-A7B3-A59C2097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56BCD-F3BD-4E6E-B47A-1395A7ED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A0737-F731-4007-B2D9-8E25ACF8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7B8B2-6434-4013-A810-C039C83D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EEB42-3523-4E16-824E-25931601F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13B6F-64A5-45CB-9F6F-276A960B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250AA-0465-446D-815F-142A7D32C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6FBF8-6EDE-4786-9304-B704C2E2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FDC31-9D45-41D4-8F48-21F96BD0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4CAD4-4FE3-4876-9394-B3934D8B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7A373-B93E-4F61-BF51-698268D2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1505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我谈流行歌曲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流行歌曲的歌词分析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流行歌曲的旋律与编曲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流行歌曲的演唱技巧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流行歌曲与社会文化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流行歌曲概述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流行歌曲是流行音乐的重要组成部分，与流行音乐的发展密切相关。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流行歌曲是指广泛流传、易于传唱、受大众喜爱的歌曲。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流行歌曲通常具有旋律优美、节奏明快、歌词通俗易懂等特点。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20世纪初期，流行歌曲开始萌芽，主要以民谣和舞曲为主。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20世纪中期，随着摇滚乐和流行音乐的兴起，流行歌曲逐渐走向成熟。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20世纪后期至今，流行歌曲呈现出多元化、国际化的趋势，各种音乐风格相互融合。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流行歌曲的发展历程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流行歌曲的影响力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流行歌曲作为大众文化的重要组成部分，对人们的审美观念、生活方式等产生了深远影响。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流行歌曲也是音乐产业的重要支柱，为音乐创作、演出、制作等提供了广阔的市场空间。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流行歌曲的传播和推广也促进了音乐文化的交流和发展，增进了不同民族、不同国家之间的了解和友谊。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流行歌曲的歌词分析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流行歌曲中最常见的主题之一，通过描述爱情的喜怒哀乐，表达对爱情的渴望、追求、失落等情感。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歌词中常包含对生活的思考和感悟，如友情、亲情、成长、挫折等，引发听众的共鸣和思考。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生活感悟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流行歌曲也常反映社会现象和问题，如环保、公益、反战等，通过音乐传递正能量和呼吁。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歌词的主题与情感表达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押韵与节奏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歌词通过押韵和节奏的变化，增加音乐的美感和听感，使歌曲更具吸引力。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比喻与象征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歌词中常使用比喻和象征手法，将抽象的情感和意境具象化，增强表达的力度和深度。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叙事与抒情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歌词既有叙事的成分，通过讲述故事来传递情感，也有抒情的部分，直接表达内心的感受和思考。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歌词的创作技巧与手法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《青花瓷》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通过细腻的笔触描绘出青花瓷的美丽与神韵，同时表达对传统文化的热爱和传承。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《后来》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讲述了一段错过的爱情故事，表达了对逝去爱情的怀念和无奈，引发人们对爱情的深刻思考。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《稻香》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以乡村为背景，描绘出淳朴的田园风光和温馨的家庭氛围，传递出对简单生活的向往和追求。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经典歌词欣赏与解读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流行歌曲的旋律与编曲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925" b="19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旋律的构成与特点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音高与节奏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流行歌曲的旋律通常由一系列不同音高和节奏的音符组成，这些音符的组合形成了独特的旋律线条。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重复与变化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流行歌曲中常使用重复的手法来强化旋律的记忆点，同时也会在重复的基础上进行变化，以增加听感的新鲜感。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音域与音区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流行歌曲的旋律通常会涵盖较宽的音域，以展示歌手的演唱技巧和情感表达。同时，不同音区的运用也能为歌曲带来不同的情感色彩。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编曲中常使用和声手法来丰富旋律的层次感，如使用和弦进行、副旋律等。对位技巧则用于处理不同声部之间的关系，使之和谐统一。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和声与对位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流行歌曲的编曲中会使用各种音色和音效来营造特定的氛围和情感，如使用合成器音色、采样音色等。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音色与音效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编曲中的节奏和律动是塑造歌曲风格的重要因素，不同的节奏型和律动方式能够为歌曲带来不同的动感和韵律。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节奏与律动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编曲的元素与技巧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https://d.book118.com/117015056004006046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2024-09-20T23:18:06.068</cp:lastPrinted>
  <dcterms:created xsi:type="dcterms:W3CDTF">2024-09-20T15:18:06Z</dcterms:created>
  <dcterms:modified xsi:type="dcterms:W3CDTF">2024-09-20T15:18:08Z</dcterms:modified>
</cp:coreProperties>
</file>