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F00AB-10D4-427E-BA9F-BA0F721B2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A06EA-3B19-43D7-B7E0-2A407FA8E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7F3B8-F44E-49C9-8504-7C594AD5C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244B0-AAD3-4745-BE71-FF044F125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BDC735-F25F-4A81-8513-5728C5189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61B75E-AD34-4B5E-9108-FA1E80364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B6D423-7B4D-46D2-8AB4-0A3CE41FE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F3B45-F77B-41E2-9EE6-06987F926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9D2AA-F124-4B25-B349-1DA646FF0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12C33-2DA7-4904-BC04-2F7C9B56D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F9D9B-BB08-43DF-AE11-553497558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200460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家庭社会环境特征分析报告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家庭结构特征分析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家庭经济状况分析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家庭文化环境分析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家庭社会环境对个体发展的影响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743" b="4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本报告旨在分析家庭社会环境的特征，探讨其与个体发展的关系，为改善家庭环境提供依据。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随着社会的发展，家庭环境对个体成长的影响越来越受到关注。良好的家庭环境对个体心理健康、学业和职业发展具有积极作用。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64" r="128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103" r="241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家庭社会环境定义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家庭社会环境对个体的心理发展、行为习惯、人格特征等方面具有重要影响。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家庭社会环境是指家庭成员之间的互动关系、家庭氛围、教育方式、经济状况等因素的综合。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家庭结构特征分析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核心家庭是指由父母和子女组成的家庭，是最常见的家庭结构形式。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核心家庭在家庭结构中占据主导地位，具有稳定性强、凝聚力高、成员关系简单等特点。这种家庭结构有利于子女的教育和成长，能够提供相对稳定和安全的环境。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12" r="19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核心家庭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扩展家庭是指由核心家庭成员加上其他亲属组成的大家庭，是一种传统的家庭结构形式。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扩展家庭在家庭结构中较为常见，具有家族关系紧密、互相支持、资源共享等特点。这种家庭结构有利于家族成员之间的情感交流和互相帮助，但也可能存在一定的矛盾和纷争。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扩展家庭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单亲家庭是指由一位家长和子女组成的家庭，通常是由于离婚、丧偶等原因造成的。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单亲家庭在家庭结构中较为特殊，具有稳定性较差、经济负担较重、子女教育难度较大等特点。这种家庭结构需要家长具备较强的责任心和自我调节能力，以应对生活中的挑战。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单亲家庭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重组家庭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重组家庭是指由两位再婚的家长和各自子女组成的家庭，是一种较为复杂的家庭结构形式。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重组家庭在家庭结构中较为复杂，具有成员关系复杂、文化背景差异大、经济负担重等特点。这种家庭结构需要家长具备较强的沟通和协调能力，以维护家庭的稳定和和谐。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家庭经济状况分析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家庭成员的工资、奖金、津贴等收入来源，以及家庭经营、投资等其他收入来源。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收入水平与生活水平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收入水平的高低直接影响家庭的生活水平，包括住房、教育、医疗等方面的支出。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家庭成员的消费观念，如节俭、奢侈、实用等，会影响家庭的消费行为。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家庭在食品、住房、交通通讯、文教娱乐等方面的支出比例，反映了家庭的消费结构。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消费结构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消费习惯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https://d.book118.com/117020046026006044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2024-09-18T09:16:54.054</cp:lastPrinted>
  <dcterms:created xsi:type="dcterms:W3CDTF">2024-09-18T01:16:54Z</dcterms:created>
  <dcterms:modified xsi:type="dcterms:W3CDTF">2024-09-18T01:16:56Z</dcterms:modified>
</cp:coreProperties>
</file>