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22C1E-C40B-4A91-9A89-557F7677C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28F96-5094-4BFE-83D7-8EAF1D4BF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58B77-3813-42DA-B6A6-5D5582C0D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57ED2-8668-41E6-A905-C2A1ABF91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303DE2-3625-47EE-8D23-CEADC6F19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808F32-B6F1-47BF-8F7E-CF6814E37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2AD710-8743-474F-B4A7-1B672E029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7C3F0-B3CD-4C99-AF73-E3628378B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7AD3C-2BAB-46D1-97DC-5E17CB012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2A259-EFD9-449E-8374-D18BB0B5D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EBD7C-6EF2-4DC1-9E7B-149210F60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201551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酒店餐饮服务员年终总结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工作职责与完成情况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业务技能提升与团队协作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客户满意度分析与改进措施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个人成长与展望未来发展规划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对团队和公司的建议及期望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对过去一年的工作进行回顾，总结服务中的优点和不足。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回顾与总结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发现问题与提升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9" b="4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500" b="15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通过总结，发现服务中存在的问题，提出改进措施，提升服务质量。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将一年的工作经验进行分享，促进团队之间的交流与学习。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参与餐厅日常运营工作，包括餐厅卫生、设备维护、安全管理等方面的经验与问题。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回顾与团队成员的协作情况，评估合作效果，提出改进建议。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总结在客户服务方面的工作内容，包括客户咨询、点餐、投诉处理等。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总结在业务技能方面的提升，如菜品知识、餐饮服务流程、沟通能力等。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餐厅运营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工作职责与完成情况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204" r="2520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包括餐厅规章制度、服务流程、菜品知识、酒水知识等。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熟练掌握餐饮服务知识和技能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保持微笑，热情周到地接待顾客，提供订餐、点餐、送餐、结账等服务。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提供优质客户服务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保持餐厅环境整洁，确保餐具、设备清洁卫生，关注顾客安全。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维护餐厅卫生与安全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与同事保持良好沟通，共同完成餐厅运营任务。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配合团队工作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21" r="1922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849" r="2084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接待顾客总数：XX人次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点餐数量：XX份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送餐次数：XX次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结账金额：XX元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服务接待量统计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客户满意度：XX%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客户回头率统计：关注客户回头率，为餐厅运营提供参考数据。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客户反馈意见收集与处理：收集客户反馈意见，对问题及时进行处理和改进，提高客户满意度。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客户投诉处理：针对客户投诉，积极沟通解决，争取客户谅解和满意度提升。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666" b="6666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09" r="1109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2087" r="2087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业务技能提升与团队协作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参加酒店内部及外部专业培训课程，如餐饮服务流程、菜品知识等。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通过实际工作，熟练掌握餐厅设备使用、服务流程执行等业务技能。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实践操作锻炼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积极向经验丰富同事请教，学习他们处理问题的方法和经验。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向资深同事请教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业务技能提升途径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有效沟通与协作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保持与团队成员的良好沟通，及时传递信息，共同解决问题。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明确分工与职责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在团队协作中，明确每个人的分工和职责，确保工作顺利进行。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互相支持与鼓励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在工作中互相支持和鼓励，共同面对挑战，增强团队凝聚力。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团队协作经验分享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优秀案例展示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成功举办主题活动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通过团队协作，成功举办餐厅主题活动，提高餐厅知名度和客户满意度。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创新菜品推出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团队成员共同研发新菜品，成功推向市场并获得客户好评。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通过团队协作优化服务流程，提高客户满意度和餐厅业绩。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https://d.book118.com/117020155112006026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2024-08-31T18:15:03.458</cp:lastPrinted>
  <dcterms:created xsi:type="dcterms:W3CDTF">2024-08-31T10:15:03Z</dcterms:created>
  <dcterms:modified xsi:type="dcterms:W3CDTF">2024-08-31T10:15:05Z</dcterms:modified>
</cp:coreProperties>
</file>