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854B1-0C9A-4321-85CE-3015A22D0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C2B3B-1AA4-4FCC-996F-9D45F1E0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1AE75-3A29-41D4-ACBC-B4C6EE18B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F276B-0AB9-4C18-8B6B-EC06F9F9D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7CD1E4-992E-44E4-946B-27111C573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7940A-DD8A-4701-AF3E-E1456C3A6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6445BE-3A59-4551-87FA-2C099C4FD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3CC8C-CB4B-422B-B942-3F5C0DDD9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53912-3EEB-4BAC-8399-3BAD36872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F41AA-70FB-4444-B58C-15AB1661A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71DB0-FA9C-4743-929B-8F1E81B14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210030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深圳物业保安服务计划书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保安服务内容及范围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保安队伍组建与培训方案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智能化技术应用及创新举措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合作单位选择与资源整合策略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项目实施时间表及里程碑设置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预算编制与成本控制方案设计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质量评估体系建立及持续改进计划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510" b="35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687" b="286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深圳市物业管理现状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物业管理市场发展迅速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随着深圳市经济的快速发展和城市化进程的加速，物业管理市场呈现出蓬勃发展的态势，对专业、高效的物业管理服务需求不断增长。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政策法规不断完善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近年来，深圳市政府相继出台了一系列物业管理相关法规和政策，为物业管理市场的规范发展提供了有力保障。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行业竞争日益激烈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随着物业管理市场的不断开放和竞争的加剧，物业服务企业面临着越来越大的市场压力和生存挑战。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保安服务市场需求分析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随着科技的不断进步和应用，保安服务也逐渐向智能化、信息化方向发展，对保安服务企业的技术创新能力提出了更高要求。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智能化、信息化趋势明显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深圳市各类住宅小区、商业综合体、工业园区等场所对保安服务的需求十分广泛，市场潜力巨大。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保安服务需求广泛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随着居民安全意识的提高和消费观念的转变，对保安服务的品质要求也越来越高，需要保安人员具备良好的职业素养和专业技能。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服务品质要求不断提高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276" r="1027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通过引入先进的物业管理理念和方法，提高物业管理的专业化和精细化水平，为业主提供更加优质、高效的服务。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提升物业管理水平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通过严格的选拔和培训，打造一支素质过硬、技能高超的保安队伍，确保各项保安工作的顺利开展。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强化保安队伍建设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积极应用先进的科技手段，推动物业管理和保安服务的智能化、信息化发展，提高服务效率和质量。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推动智能化、信息化发展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通过提供优质的物业管理和保安服务，赢得业主和社会的广泛认可和支持，实现良好的社会效益和经济效益。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实现良好的社会效益和经济效益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保安服务内容及范围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确保出入口安全，对进出人员和车辆进行登记和管理，防止未经授权的人员和车辆进入。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门卫服务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按照预定路线和时间表进行巡逻，检查物业内外的安全状况，及时发现并处理潜在的安全隐患。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通过闭路电视监控系统对物业进行全方位、24小时的实时监控，确保及时发现并应对各种异常情况。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门卫、巡逻、监控等常规服务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贵重物品押运服务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为客户提供贵重物品的押运服务，确保物品在运输过程中的安全。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高端客户专属服务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为高端客户提供个性化的安全服务方案，如私人保镖、专属停车位等，确保客户的安全和隐私。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大型活动安保服务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针对各类大型活动，如演唱会、展览等，提供全面的安保服务方案，包括场地布置、人员配备、紧急疏散计划等。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特殊需求定制服务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危机干预机制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建立危机干预团队，对客户面临的安全危机进行快速响应和有效处置，协助客户解决安全问题。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紧急联络与协调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与客户建立紧急联络机制，确保在发生紧急情况时能够及时沟通并协调资源，为客户提供全方位的支持。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制定完善的应急预案，针对火灾、地震等突发事件进行及时有效的应对，确保人员安全撤离并降低财产损失。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应急处理与危机干预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保安队伍组建与培训方案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招聘选拔标准与流程设计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具备良好身体素质、无违法犯罪记录、有保安从业资格证书、较强的沟通能力和团队协作精神。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发布招聘信息、收集简历、筛选简历、面试、体能测试、背景调查、录用通知。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法律法规、消防安全、应急处理、安全防范、礼仪礼节等。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理论授课、案例分析、实践操作、模拟演练等。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根据保安员实际情况，制定个性化的培训计划，确保培训效果。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专业技能培训体系搭建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统一着装、规范仪容仪表、文明用语、礼貌待人，展现专业、严谨的保安形象。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倡导忠诚、敬业、团结、创新的保安队伍文化，通过举办文化活动、评选优秀保安员等方式，增强队伍凝聚力和向心力。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队伍形象塑造及文化建设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智能化技术应用及创新举措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在物业区域关键部位和出入口设置高清摄像头，实现24小时不间断监控，并通过智能分析技术对监控画面进行实时分析和预警。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采用先进的生物识别技术，如人脸识别、指纹识别等，对进出物业区域的人员进行身份识别和权限管理。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门禁管理系统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利用红外对射、电子围栏等技术，对物业区域周界进行严密布防，及时发现并处置入侵行为。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周界防范系统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智能化监控系统建设规划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通过智能化监控系统收集大量数据，对数据进行清洗、整合和分类，形成可供分析的数据集。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利用数据挖掘技术，对数据集进行深入分析，发现隐藏在数据中的有用信息和潜在风险。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基于数据分析结果，对可能出现的安全风险进行预警，并为保安服务提供决策支持，提高应对突发事件的反应速度和处置能力。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风险预警与决策支持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数据分析在保安服务中应用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引入人工智能技术，如自然语言处理、机器学习等，提高智能化监控系统的准确性和效率，减少误报和漏报。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通过物联网技术将各类安防设备连接起来，实现设备间的互联互通和智能联动，提高整体安防水平。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采用云计算技术，实现数据的集中存储和处理，提高数据处理能力和资源利用效率，降低运营成本。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创新科技提升服务质量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https://d.book118.com/117021003033006036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2024-09-11T02:04:05.148</cp:lastPrinted>
  <dcterms:created xsi:type="dcterms:W3CDTF">2024-09-10T18:04:05Z</dcterms:created>
  <dcterms:modified xsi:type="dcterms:W3CDTF">2024-09-10T18:04:07Z</dcterms:modified>
</cp:coreProperties>
</file>