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B836E-D175-4558-BC72-3590FF31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DAF74-0FC4-4D49-8585-7551C45E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6B24E-8DA9-4981-BEBF-3498950C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88C10-1CC8-41E4-B50F-9454FDB7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46853-6410-47C3-87E8-D951DD290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DEE9A-5AE9-43DA-A5F8-0EB88E57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0DDEA-2CF6-4D17-871B-557D908D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9E48D-9273-40C9-96A3-877B8454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793D0-83B3-4B3C-BBD6-30154D79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99D7B-A79B-46BC-A48A-6DB0A9B90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3D5AE-85FA-43E4-8284-692F844A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1106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小学体育课小伤治疗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体育课小伤的预防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小伤发生时的处理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小伤的康复与预防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体育课安全教育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体育课的急救措施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体育课小伤的预防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通过课堂讲解、演示和案例分析，让学生了解体育课中的安全注意事项，提高自我保护意识。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强调热身和拉伸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在体育课开始前，要求学生进行充分的热身和拉伸运动，以降低运动损伤的风险。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教授正确的技术动作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体育教师应当规范示范技术动作，确保学生掌握正确的运动技巧，避免因错误动作导致的伤害。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学校应定期对体育器材进行检查和维护，确保器材的安全性和可靠性。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定期检查体育器材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正确使用体育器材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限制使用某些器材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体育教师在课堂上应向学生传授正确使用体育器材的方法，避免因错误使用导致的伤害。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对于一些高风险体育器材，可以限制使用或者在特定条件下使用，以降低学生受伤的风险。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规范体育器材使用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583" b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重视体能训练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通过体能训练提高学生的身体素质和运动能力，有助于降低学生在体育课中受伤的风险。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根据学生年龄和体质安排运动负荷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体育教师应当根据学生的年龄和体质状况合理安排运动负荷，避免因过度运动导致的伤害。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适时调整运动负荷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在体育课进行中，应根据学生的身体反应和疲劳程度适时调整运动负荷，避免学生因过度疲劳导致的受伤。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合理安排运动负荷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小伤发生时的处理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清洁伤口，预防感染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对于轻微的擦伤，首先应使用温和的肥皂和清水清洁伤口，去除污垢和细菌。清洁后，可以涂抹适量的抗菌药膏，以预防感染。同时，保持伤口干燥，避免接触水和其他污染物。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31" r="3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轻微擦伤的处理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冷敷、抬高、压迫、休息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伤后，应立即进行冷敷，以减轻肿胀和疼痛。使用冰块或冷毛巾敷在受伤部位，每次敷15-20分钟，每2-3小时敷一次。同时，将受伤部位抬高，以减少肿胀。另外，压迫包扎可以防止伤处出血和肿胀，休息也是必要的，避免剧烈运动加重伤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扭伤的处理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冷敷、压迫、休息、轻度活动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伤后，应立即进行冷敷，以减轻疼痛和肿胀。同时，压迫包扎可以防止伤处出血和肿胀。休息是必要的，避免剧烈运动加重伤势。轻度活动可以帮助改善血液循环，促进恢复。在恢复期间，可以尝试进行一些轻度的伸展运动和肌肉锻炼，以避免肌肉萎缩和关节僵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拉伤的处理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小伤的康复与预防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https://d.book118.com/117021106000006030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2024-09-01T09:01:29.865</cp:lastPrinted>
  <dcterms:created xsi:type="dcterms:W3CDTF">2024-09-01T01:01:29Z</dcterms:created>
  <dcterms:modified xsi:type="dcterms:W3CDTF">2024-09-01T01:01:31Z</dcterms:modified>
</cp:coreProperties>
</file>