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EGVMEI+HVMMBA+ArialMT"/>
      <p:regular r:id="rId19"/>
    </p:embeddedFont>
    <p:embeddedFont>
      <p:font typeface="TBJEQU+MS-UIGothic"/>
      <p:regular r:id="rId20"/>
    </p:embeddedFont>
    <p:embeddedFont>
      <p:font typeface="KSNPGK+PWNBFD+MicrosoftYaHei"/>
      <p:regular r:id="rId21"/>
    </p:embeddedFont>
    <p:embeddedFont>
      <p:font typeface="KIRCTD+UDFMTJ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87A04-07CA-4874-88BD-3B1A0D43D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DD9E5-F589-46D8-B18A-6CB44D6A1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590CA-D765-473A-AFD8-C6B5A9B05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C44FF-C85E-40C1-BD41-3D6B10F2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F3297-D738-4767-A980-B47C8D200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C56D9-7333-4D44-86C8-7AAA37749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91DA6-2E9C-4182-978A-EF2D54FD4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31292-3CF9-4C6B-8248-0BE7719F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1E2EF-F001-45DE-97D2-DF544EBD7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B4D06-A336-4F0C-AD95-DBE1DE5BD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CD7E7-82E9-4F65-8A2A-09A1E839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2203106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688020"/>
            <a:ext cx="3890596" cy="35838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GVMEI+HVMMBA+ArialMT"/>
                <a:cs typeface="EGVMEI+HVMMB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的那些事</a:t>
            </a:r>
            <a:r>
              <a:rPr sz="2400">
                <a:solidFill>
                  <a:srgbClr val="FFFFFF"/>
                </a:solidFill>
                <a:latin typeface="KSNPGK+PWNBFD+MicrosoftYaHei"/>
                <a:cs typeface="KSNPGK+PWNBFD+MicrosoftYaHei"/>
              </a:rPr>
              <a:t>-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长经历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GVMEI+HVMMBA+ArialMT"/>
                <a:cs typeface="EGVMEI+HVMMB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的那些事</a:t>
            </a:r>
            <a:r>
              <a:rPr sz="2400">
                <a:solidFill>
                  <a:srgbClr val="FFFFFF"/>
                </a:solidFill>
                <a:latin typeface="KSNPGK+PWNBFD+MicrosoftYaHei"/>
                <a:cs typeface="KSNPGK+PWNBFD+MicrosoftYaHei"/>
              </a:rPr>
              <a:t>-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情感体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GVMEI+HVMMBA+ArialMT"/>
                <a:cs typeface="EGVMEI+HVMMB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的那些事</a:t>
            </a:r>
            <a:r>
              <a:rPr sz="2400">
                <a:solidFill>
                  <a:srgbClr val="FFFFFF"/>
                </a:solidFill>
                <a:latin typeface="KSNPGK+PWNBFD+MicrosoftYaHei"/>
                <a:cs typeface="KSNPGK+PWNBFD+MicrosoftYaHei"/>
              </a:rPr>
              <a:t>-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人生感悟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GVMEI+HVMMBA+ArialMT"/>
                <a:cs typeface="EGVMEI+HVMMB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的那些事</a:t>
            </a:r>
            <a:r>
              <a:rPr sz="2400">
                <a:solidFill>
                  <a:srgbClr val="FFFFFF"/>
                </a:solidFill>
                <a:latin typeface="KSNPGK+PWNBFD+MicrosoftYaHei"/>
                <a:cs typeface="KSNPGK+PWNBFD+MicrosoftYaHei"/>
              </a:rPr>
              <a:t>-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沟通技巧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GVMEI+HVMMBA+ArialMT"/>
                <a:cs typeface="EGVMEI+HVMMB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的那些事</a:t>
            </a:r>
            <a:r>
              <a:rPr sz="2400">
                <a:solidFill>
                  <a:srgbClr val="FFFFFF"/>
                </a:solidFill>
                <a:latin typeface="KSNPGK+PWNBFD+MicrosoftYaHei"/>
                <a:cs typeface="KSNPGK+PWNBFD+MicrosoftYaHei"/>
              </a:rPr>
              <a:t>-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关系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GVMEI+HVMMBA+ArialMT"/>
                <a:cs typeface="EGVMEI+HVMMBA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结语</a:t>
            </a:r>
            <a:r>
              <a:rPr sz="2400">
                <a:solidFill>
                  <a:srgbClr val="FFFFFF"/>
                </a:solidFill>
                <a:latin typeface="KSNPGK+PWNBFD+MicrosoftYaHei"/>
                <a:cs typeface="KSNPGK+PWNBFD+MicrosoftYaHei"/>
              </a:rPr>
              <a:t>-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TBJEQU+MS-UIGothic"/>
                <a:cs typeface="TBJEQU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TBJEQU+MS-UIGothic"/>
                <a:cs typeface="TBJEQU+MS-UIGothic"/>
              </a:rPr>
              <a:t>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45AE37"/>
                </a:solidFill>
                <a:latin typeface="TBJEQU+MS-UIGothic"/>
                <a:cs typeface="TBJEQU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TBJEQU+MS-UIGothic"/>
                <a:cs typeface="TBJEQU+MS-UIGothic"/>
              </a:rPr>
              <a:t>主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题</a:t>
            </a:r>
            <a:r>
              <a:rPr sz="1550" spc="25">
                <a:solidFill>
                  <a:srgbClr val="45AE37"/>
                </a:solidFill>
                <a:latin typeface="TBJEQU+MS-UIGothic"/>
                <a:cs typeface="TBJEQU+MS-UIGothic"/>
              </a:rPr>
              <a:t>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TBJEQU+MS-UIGothic"/>
                <a:cs typeface="TBJEQU+MS-UIGothic"/>
              </a:rPr>
              <a:t>主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题</a:t>
            </a:r>
            <a:r>
              <a:rPr sz="1550" spc="25">
                <a:solidFill>
                  <a:srgbClr val="45AE37"/>
                </a:solidFill>
                <a:latin typeface="TBJEQU+MS-UIGothic"/>
                <a:cs typeface="TBJEQU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5AE37"/>
                </a:solidFill>
                <a:latin typeface="TBJEQU+MS-UIGothic"/>
                <a:cs typeface="TBJEQU+MS-UIGothic"/>
              </a:rPr>
              <a:t>程目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SNPGK+PWNBFD+MicrosoftYaHei"/>
                <a:cs typeface="KSNPGK+PWNBF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SNPGK+PWNBFD+MicrosoftYaHei"/>
                <a:cs typeface="KSNPGK+PWNBF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SNPGK+PWNBFD+MicrosoftYaHei"/>
                <a:cs typeface="KSNPGK+PWNBF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SNPGK+PWNBFD+MicrosoftYaHei"/>
                <a:cs typeface="KSNPGK+PWNBF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TBJEQU+MS-UIGothic"/>
                <a:cs typeface="TBJEQU+MS-UIGothic"/>
              </a:rPr>
              <a:t>掌握基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础</a:t>
            </a:r>
            <a:r>
              <a:rPr sz="1550" spc="25">
                <a:solidFill>
                  <a:srgbClr val="45AE37"/>
                </a:solidFill>
                <a:latin typeface="TBJEQU+MS-UIGothic"/>
                <a:cs typeface="TBJEQU+MS-UIGothic"/>
              </a:rPr>
              <a:t>概念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983354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TBJEQU+MS-UIGothic"/>
                <a:cs typeface="TBJEQU+MS-UIGothic"/>
              </a:rPr>
              <a:t>提高解决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问题</a:t>
            </a:r>
            <a:r>
              <a:rPr sz="1550" spc="25">
                <a:solidFill>
                  <a:srgbClr val="45AE37"/>
                </a:solidFill>
                <a:latin typeface="TBJEQU+MS-UIGothic"/>
                <a:cs typeface="TBJEQU+MS-UIGothic"/>
              </a:rPr>
              <a:t>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TBJEQU+MS-UIGothic"/>
                <a:cs typeface="TBJEQU+MS-UIGothic"/>
              </a:rPr>
              <a:t>培养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团队协</a:t>
            </a:r>
            <a:r>
              <a:rPr sz="1550" spc="25">
                <a:solidFill>
                  <a:srgbClr val="45AE37"/>
                </a:solidFill>
                <a:latin typeface="TBJEQU+MS-UIGothic"/>
                <a:cs typeface="TBJEQU+MS-UIGothic"/>
              </a:rPr>
              <a:t>作精神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TBJEQU+MS-UIGothic"/>
                <a:cs typeface="TBJEQU+MS-UIGothic"/>
              </a:rPr>
              <a:t>拓展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视</a:t>
            </a:r>
            <a:r>
              <a:rPr sz="1550">
                <a:solidFill>
                  <a:srgbClr val="45AE37"/>
                </a:solidFill>
                <a:latin typeface="TBJEQU+MS-UIGothic"/>
                <a:cs typeface="TBJEQU+MS-UIGothic"/>
              </a:rPr>
              <a:t>野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TBJEQU+MS-UIGothic"/>
                <a:cs typeface="TBJEQU+MS-UIGothic"/>
              </a:rPr>
              <a:t>童年回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IRCTD+UDFMTJ+MicrosoftYaHei-Bold"/>
                <a:cs typeface="KIRCTD+UDFMT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IRCTD+UDFMTJ+MicrosoftYaHei-Bold"/>
                <a:cs typeface="KIRCTD+UDFMT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IRCTD+UDFMTJ+MicrosoftYaHei-Bold"/>
                <a:cs typeface="KIRCTD+UDFMT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TBJEQU+MS-UIGothic"/>
                <a:cs typeface="TBJEQU+MS-UIGothic"/>
              </a:rPr>
              <a:t>童年趣事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TBJEQU+MS-UIGothic"/>
                <a:cs typeface="TBJEQU+MS-UIGothic"/>
              </a:rPr>
              <a:t>童年的第一个朋友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TBJEQU+MS-UIGothic"/>
                <a:cs typeface="TBJEQU+MS-UIGothic"/>
              </a:rPr>
              <a:t>第一次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尝试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TBJEQU+MS-UIGothic"/>
                <a:cs typeface="TBJEQU+MS-UIGothic"/>
              </a:rPr>
              <a:t>学生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45AE37"/>
                </a:solidFill>
                <a:latin typeface="TBJEQU+MS-UIGothic"/>
                <a:cs typeface="TBJEQU+MS-UIGothic"/>
              </a:rPr>
              <a:t>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505944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TBJEQU+MS-UIGothic"/>
                <a:cs typeface="TBJEQU+MS-UIGothic"/>
              </a:rPr>
              <a:t>小学、初中、高中和大学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TBJEQU+MS-UIGothic"/>
                <a:cs typeface="TBJEQU+MS-UIGothic"/>
              </a:rPr>
              <a:t>考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试</a:t>
            </a:r>
            <a:r>
              <a:rPr sz="2300" spc="25">
                <a:solidFill>
                  <a:srgbClr val="45AE37"/>
                </a:solidFill>
                <a:latin typeface="TBJEQU+MS-UIGothic"/>
                <a:cs typeface="TBJEQU+MS-UIGothic"/>
              </a:rPr>
              <a:t>和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竞赛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兴</a:t>
            </a:r>
            <a:r>
              <a:rPr sz="2300" spc="25">
                <a:solidFill>
                  <a:srgbClr val="45AE37"/>
                </a:solidFill>
                <a:latin typeface="TBJEQU+MS-UIGothic"/>
                <a:cs typeface="TBJEQU+MS-UIGothic"/>
              </a:rPr>
              <a:t>趣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爱</a:t>
            </a:r>
            <a:r>
              <a:rPr sz="2300">
                <a:solidFill>
                  <a:srgbClr val="45AE37"/>
                </a:solidFill>
                <a:latin typeface="TBJEQU+MS-UIGothic"/>
                <a:cs typeface="TBJEQU+MS-UIGothic"/>
              </a:rPr>
              <a:t>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职场</a:t>
            </a:r>
            <a:r>
              <a:rPr sz="3000">
                <a:solidFill>
                  <a:srgbClr val="45AE37"/>
                </a:solidFill>
                <a:latin typeface="TBJEQU+MS-UIGothic"/>
                <a:cs typeface="TBJEQU+MS-UIGothic"/>
              </a:rPr>
              <a:t>生涯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职业</a:t>
            </a:r>
            <a:r>
              <a:rPr sz="2300" spc="25">
                <a:solidFill>
                  <a:srgbClr val="45AE37"/>
                </a:solidFill>
                <a:latin typeface="TBJEQU+MS-UIGothic"/>
                <a:cs typeface="TBJEQU+MS-UIGothic"/>
              </a:rPr>
              <a:t>生涯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45AE37"/>
                </a:solidFill>
                <a:latin typeface="TBJEQU+MS-UIGothic"/>
                <a:cs typeface="TBJEQU+MS-UIGothic"/>
              </a:rPr>
              <a:t>合作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职场</a:t>
            </a:r>
            <a:r>
              <a:rPr sz="2300" spc="25">
                <a:solidFill>
                  <a:srgbClr val="45AE37"/>
                </a:solidFill>
                <a:latin typeface="TBJEQU+MS-UIGothic"/>
                <a:cs typeface="TBJEQU+MS-UIGothic"/>
              </a:rPr>
              <a:t>感悟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亲</a:t>
            </a:r>
            <a:r>
              <a:rPr sz="3000">
                <a:solidFill>
                  <a:srgbClr val="45AE37"/>
                </a:solidFill>
                <a:latin typeface="TBJEQU+MS-UIGothic"/>
                <a:cs typeface="TBJEQU+MS-UIGothic"/>
              </a:rPr>
              <a:t>情体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TBJEQU+MS-UIGothic"/>
                <a:cs typeface="TBJEQU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TBJEQU+MS-UIGothic"/>
                <a:cs typeface="TBJEQU+MS-UIGothic"/>
              </a:rPr>
              <a:t>友情体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97033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支持、互助、信任、分享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TBJEQU+MS-UIGothic"/>
                <a:cs typeface="TBJEQU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友情体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是人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在成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长过</a:t>
            </a: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程中必不可少的情感体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，它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带给</a:t>
            </a: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支持和帮助，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感受到彼此的信任和分享。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种情感体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教会了我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如何与他人相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，如何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BJEQU+MS-UIGothic"/>
                <a:cs typeface="TBJEQU+MS-UIGothic"/>
              </a:rPr>
              <a:t>理解和尊重他人。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45AE37"/>
                </a:solidFill>
                <a:latin typeface="TBJEQU+MS-UIGothic"/>
                <a:cs typeface="TBJEQU+MS-UIGothic"/>
              </a:rPr>
              <a:t>情体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18926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BJEQU+MS-UIGothic"/>
                <a:cs typeface="TBJEQU+MS-UIGothic"/>
              </a:rPr>
              <a:t>浪漫、激情、承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诺</a:t>
            </a:r>
            <a:r>
              <a:rPr sz="1500">
                <a:solidFill>
                  <a:srgbClr val="FFFFFF"/>
                </a:solidFill>
                <a:latin typeface="TBJEQU+MS-UIGothic"/>
                <a:cs typeface="TBJEQU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TBJEQU+MS-UIGothic"/>
                <a:cs typeface="TBJEQU+MS-UIGothic"/>
              </a:rPr>
              <a:t>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TBJEQU+MS-UIGothic"/>
                <a:cs typeface="TBJEQU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7329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情体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是人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在成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长过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程中最复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的情感体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之一，它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带给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我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浪漫和激情，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我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感受到彼此的承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诺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任。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种情感体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教会了我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如何面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生活的挑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，如何珍惜和守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22571B"/>
                </a:solidFill>
                <a:latin typeface="TBJEQU+MS-UIGothic"/>
                <a:cs typeface="TBJEQU+MS-UIGothic"/>
              </a:rPr>
              <a:t>自己的感情。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https://d.book118.com/117022031064006034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EGVMEI+HVMMBA+ArialMT</vt:lpstr>
      <vt:lpstr>Times New Roman</vt:lpstr>
      <vt:lpstr>TBJEQU+MS-UIGothic</vt:lpstr>
      <vt:lpstr>SimSun</vt:lpstr>
      <vt:lpstr>KSNPGK+PWNBFD+MicrosoftYaHei</vt:lpstr>
      <vt:lpstr>KIRCTD+UDFMTJ+MicrosoftYaHei-Bold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2024-09-08T08:48:03.051</cp:lastPrinted>
  <dcterms:created xsi:type="dcterms:W3CDTF">2024-09-08T00:48:03Z</dcterms:created>
  <dcterms:modified xsi:type="dcterms:W3CDTF">2024-09-08T00:48:04Z</dcterms:modified>
</cp:coreProperties>
</file>