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731FE0-4728-47BC-A64C-F7FC787615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76E701-ED11-4C85-B41F-9F563A5977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C09980-2CE9-47FF-A743-D6EC6AB692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0BE660-801B-4ACC-8491-2FBE09C6C7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EBEED21-269B-4C33-A7FC-49ED5A04FA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F426899-B3DC-41A8-99DB-FE0C69EB9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B21AD34-9124-43A9-852A-1D0BB837E2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6F96C01-16C0-4448-BB38-591952C2E0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B983D4E-CE19-405C-9F2A-98F09C5F59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17E7F6-0728-4A4D-8A12-FD851D8675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2B0EF7-D0D7-45D8-BA9F-539D675E69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7.jpeg" /><Relationship Id="rId6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17022100151006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2023年年度保育员工作总结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0273" y="4923826"/>
            <a:ext cx="234850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0273" y="5423697"/>
            <a:ext cx="321260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2024-01-05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工作内容概述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重点成果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遇到的问题和解决方案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自我评估/反思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对组织建议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工作内容概述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39" r="18739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863" r="12863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724" r="18724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83" r="18783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05451" y="3460761"/>
            <a:ext cx="2286000" cy="88392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05451" y="4206759"/>
            <a:ext cx="2286000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日常保育工作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负责安排婴幼儿的日常饮食、饮水、睡眠等生活起居，确保其身体健康和舒适。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定期清洁婴幼儿的玩具、餐具、床铺等物品，保持室内环境整洁卫生。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观察婴幼儿的情绪变化、食欲状况等，及时发现并处理异常情况。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采取必要的安全措施，如防止婴幼儿跌倒、烫伤等意外事故的发生。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照顾饮食起居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卫生清洁工作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日常健康监测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安全防护措施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紧急状况应对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夜间照料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心理疏导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个性化照护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特殊情况处理</a:t>
            </a:r>
          </a:p>
        </p:txBody>
      </p:sp>
      <p:pic>
        <p:nvPicPr>
          <p:cNvPr id="27" name="Picture 27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3"/>
          <a:srcRect l="16598" r="16598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4"/>
          <a:srcRect l="16172" r="16172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1" name="AutoShape 31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9" name="AutoShape 39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在遇到婴幼儿突发疾病、意外伤害等紧急情况时，能够迅速采取正确的急救措施。</a:t>
            </a:r>
            <a:endParaRPr lang="en-US" sz="1100"/>
          </a:p>
        </p:txBody>
      </p:sp>
      <p:sp>
        <p:nvSpPr>
          <p:cNvPr id="40" name="AutoShape 40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在夜间能够及时响应婴幼儿的哭闹、尿床等需求，给予适当的安抚和照顾。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关注婴幼儿的情绪变化，给予必要的心理支持和安抚，帮助其建立安全感。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根据不同年龄段、性格特点及特殊需求的婴幼儿，提供个性化的照护服务。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3691" b="3691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3450" r="13450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定期向家长汇报婴幼儿的成长状况、饮食、睡眠等情况，让家长了解孩子的健康状况。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定期汇报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与家长保持密切沟通，了解其需求和意见，及时调整保育工作。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沟通交流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对家长提出的问题和建议进行及时回应和处理，不断改进服务质量。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反馈处理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向家长传授育儿知识和技巧，帮助家长更好地照顾孩子，促进家庭与园所的共同成长。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健康教育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家长沟通与反馈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重点成果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为幼儿提供营养均衡的饮食，确保他们的身体健康成长。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健康饮食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0498" r="1049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定期体检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8250" r="825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疾病预防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3542" b="354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组织幼儿进行定期体检，及时发现并处理健康问题。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加强疾病预防工作，减少幼儿患病率。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幼儿健康管理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对幼儿进行日常安全教育，提高他们的安全意识。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7042" r="17042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750" r="1675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安全教育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定期对幼儿园设施进行检查，排除安全隐患。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安全检查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制定紧急处理预案，确保在发生意外时能够及时处理。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紧急处理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安全事故预防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27" b="262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460" b="246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家长满意度提升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沟通交流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加强与家长的沟通交流，了解他们的需求和意见。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服务质量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提高服务质量，满足家长对幼儿教育的期望。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家园共育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鼓励家长参与幼儿教育，促进家园共育。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遇到的问题和解决方案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https://d.book118.com/117022100151006051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2024-09-25T02:30:26.603</cp:lastPrinted>
  <dcterms:created xsi:type="dcterms:W3CDTF">2024-09-24T18:30:26Z</dcterms:created>
  <dcterms:modified xsi:type="dcterms:W3CDTF">2024-09-24T18:30:28Z</dcterms:modified>
</cp:coreProperties>
</file>