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27186-A953-46C9-86AC-E087B9B30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A04E8-4315-4493-8A92-33CD93AAE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E5C91-EA3A-4FF6-8A60-158181D36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0EECC-B902-442A-80BB-B503C7AAD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9B2108-7662-42A8-B338-BEB6C1398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9182C3-30D7-46DE-9C70-6CE66DC53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ECD5E6-28E2-4263-A02C-060C62BCD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A98FE-1A9A-4B51-A555-43B2325C4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BD0A9-1748-4D39-B060-4EBEE00C0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94766-9ABF-4F7A-86C1-47067707B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AEF76-D4FA-49CA-A721-B076F3F3D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2413406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德国制造业战略分析报告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制造业概述与发展背景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核心竞争力与优势资源剖析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挑战与风险识别及应对策略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战略目标设定与实现路径规划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合作伙伴关系构建及资源整合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制造业概述与发展背景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德国制造业现状及特点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工业基础雄厚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德国拥有世界领先的工业制造技术，尤其在汽车、机械、化工等领域具有显著优势。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德国制造以精湛的工艺和严格的质量管理著称，产品享誉全球。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创新能力强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德国制造业注重研发和创新，不断推出具有市场竞争力的新产品和新技术。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中小企业发达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德国中小企业在制造业中占据重要地位，灵活创新且竞争力强。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德国制造业高度依赖出口，是全球最大的商品出口国之一。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出口导向型经济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德国在欧盟内部制造业产值和出口均位居前列，对欧盟经济发展具有重要影响。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欧盟内领先地位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德国制造业在全球价值链中占据重要地位，尤其在高端制造领域具有不可替代性。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全球价值链中的关键角色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全球经济环境下德国制造业地位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工业化进程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德国经历了从手工业到工业化的转变，逐渐形成了以重工业为主导的产业结构。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德国制造业在技术创新方面始终保持领先地位，推动了产业的不断升级和发展。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随着人工智能、物联网等技术的不断发展，德国制造业正朝着智能化、数字化方向发展。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产业布局优化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德国制造业产业布局合理，形成了多个具有全球竞争力的产业集群，如汽车产业集群、机械产业集群等。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区域协调发展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德国注重区域协调发展，通过政策引导和技术支持等措施，促进不同地区制造业的均衡发展。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政府支持政策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德国政府制定了一系列支持制造业发展的政策，包括税收优惠、研发补贴、创新激励等。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政策支持及产业布局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核心竞争力与优势资源剖析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11" r="141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德国制造业企业在技术创新方面非常活跃，注重将最新科技成果应用于产品研发和生产过程。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德国制造业以技术创新能力著称，拥有众多世界领先的研发机构和科技企业。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德国政府对科技创新给予高度重视和大力支持，研发投入占GDP比例持续保持在较高水平。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技术创新能力及研发投入情况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人才培养与劳动力市场优势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德国拥有完善的教育体系和职业培训制度，为制造业提供了大量高素质的人才。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德国劳动力市场具有较高的灵活性和专业性，能够满足制造业对各类人才的需求。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德国制造业企业注重员工培训和职业发展，为员工提供了良好的职业晋升通道。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品牌影响力及市场营销策略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德国制造业品牌在全球范围内享有很高的声誉和影响力，以高品质、高可靠性著称。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德国制造业企业注重品牌建设和维护，通过严格的质量控制和售后服务来提升品牌形象。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德国制造业企业善于运用市场营销策略，通过参加国际展览、开展跨国合作等方式来拓展市场。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德国制造业企业注重供应链管理，通过优化供应商选择和采购流程来降低成本和提高效率。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德国制造业企业积极采用先进的物流技术和管理手段，实现供应链的可视化和智能化管理。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德国政府和企业合作推动供应链的绿色化和可持续发展，注重环保和社会责任。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供应链管理优化举措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挑战与风险识别及应对策略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多元化出口市场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积极开拓新的出口市场，降低对单一市场的依赖。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国际贸易政策研究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密切关注国际贸易政策变化，及时调整出口策略。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加强国内市场需求开发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通过提高产品质量和创新，刺激国内市场需求增长。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国际贸易摩擦对出口市场影响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长期供应协议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与主要原材料供应商签订长期供应协议，确保原材料稳定供应。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原材料价格监测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建立原材料价格监测机制，及时掌握市场价格动态。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多元化采购策略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拓展多个采购渠道，降低对单一供应商的依赖。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原材料价格波动风险应对策略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提高研发投入占比，支持新技术、新工艺的研发。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增加研发投入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加强与高校、科研机构的合作，推动产学研一体化发展。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建立创新激励机制，鼓励员工积极参与创新活动。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创新激励机制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技术更新换代压力及创新动力保持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https://d.book118.com/117024134065006053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2024-09-27T07:01:07.817</cp:lastPrinted>
  <dcterms:created xsi:type="dcterms:W3CDTF">2024-09-26T23:01:07Z</dcterms:created>
  <dcterms:modified xsi:type="dcterms:W3CDTF">2024-09-26T23:01:09Z</dcterms:modified>
</cp:coreProperties>
</file>