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7493EB-5633-401D-8C8C-54AB48AF96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741D7-AC43-4E4F-A60C-65D9B64E4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64D5B5-8E59-4A70-874B-1B25B265A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9A04BC-3E48-4CC7-8C90-8ADCDE4CE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BB8FA5-7BF1-4712-961B-A13C708917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D62047-F8C6-4C35-955F-F644F4B7AB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9EC24C-5316-4B74-A549-F54529C30F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731295-7263-44B2-9280-8B84186007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F4EE07-A8D0-41CC-9299-E5267E9FE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DD6886-BC4A-414D-9C77-CBAFA20A3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708B3A-77B6-4677-BD0E-660ED51A3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2415102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自媒体的社群运营与粉丝经济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自媒体概述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社群运营策略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粉丝经济与自媒体变现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自媒体社群运营的挑战与对策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自媒体概述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自媒体是指个人或小团队通过互联网平台发布和分享内容的媒体形式。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自主性、互动性、传播速度快、个性化强。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起源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2000年代初，个人博客、论坛等形式的自媒体开始出现。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发展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随着移动互联网的普及，微博、微信、短视频等自媒体平台迅速崛起。</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趋势</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自媒体向专业化、垂直化发展，内容创业成为新的经济增长点。</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包括文字、图片、音频、视频等多种形式。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平台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微信公众平台、微博、抖音、快手等社交媒体平台。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781" r="21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自媒体的类型与平台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社群运营策略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明确社群的目标人群，如年龄、性别、兴趣等，以便更有针对性地运营。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目标人群</a:t>
            </a:r>
          </a:p>
        </p:txBody>
      </p:sp>
      <p:pic>
        <p:nvPicPr>
          <p:cNvPr id="5" name="Picture 5"/>
          <p:cNvPicPr>
            <a:picLocks noChangeAspect="1"/>
          </p:cNvPicPr>
          <p:nvPr/>
        </p:nvPicPr>
        <p:blipFill>
          <a:blip r:embed="rId2"/>
          <a:srcRect l="13379" r="1337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确定社群的主题或领域，如旅游、美食、科技等，以便吸引相同兴趣的成员。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社群主题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设定社群的短期和长期目标，如提高品牌知名度、扩大用户规模、增强用户黏性等。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社群目标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社群定位与目标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注重内容的质量和价值，提供有深度、有观点、有趣味的内容，以吸引和留住用户。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内容更新频率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合理规划内容更新频率，保持社群的活跃度和新鲜感。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内容类型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根据社群主题和目标，确定内容类型，如文章、视频、图片等。</a:t>
            </a:r>
          </a:p>
        </p:txBody>
      </p:sp>
      <p:pic>
        <p:nvPicPr>
          <p:cNvPr id="10" name="Picture 10"/>
          <p:cNvPicPr>
            <a:picLocks noChangeAspect="1"/>
          </p:cNvPicPr>
          <p:nvPr/>
        </p:nvPicPr>
        <p:blipFill>
          <a:blip r:embed="rId2"/>
          <a:srcRect l="4102" r="410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社群内容创作与管理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167" r="19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激励制度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建立激励制度，如积分、等级、奖励等，鼓励成员积极参与社群活动。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互动方式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通过问答、投票、调查等方式，增加成员的参与度和黏性。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活动策划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定期策划线上或线下活动，如主题讨论、分享会、体验活动等，提高社群的凝聚力。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社群互动与活动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利用社交媒体、论坛、博客等渠道，扩大社群的影响力和覆盖面。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推广渠道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传播策略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数据监测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458" r="24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制定有效的传播策略，如口碑传播、合作推广等，提高社群的知名度和美誉度。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对社群运营数据进行监测和分析，以便调整和优化运营策略。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社群推广与传播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粉丝经济与自媒体变现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https://d.book118.com/117024151026006051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2024-09-24T01:48:10.998</cp:lastPrinted>
  <dcterms:created xsi:type="dcterms:W3CDTF">2024-09-23T17:48:11Z</dcterms:created>
  <dcterms:modified xsi:type="dcterms:W3CDTF">2024-09-23T17:48:12Z</dcterms:modified>
</cp:coreProperties>
</file>