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FDDFD-32C9-4CAB-B0D8-5F0374A9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164B9-10C2-482D-9149-C474EBC16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8DEE-60F2-4506-A21B-78C931083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A9F67-420D-438F-A671-A6B8D94B0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DEBC9-FC59-4613-BB56-82356D123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EBC63-C489-4916-9C87-3AA691D4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93275-6DF0-470B-A6B3-7EB993A2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3D823-A5F7-40FE-BE1E-5C9DB5E16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27B4B-248E-4317-8663-7449DD7F3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46D53-6A6F-4517-BC80-289E81FF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8C4D7-F126-40DD-BCD2-6943B9F11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5200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35周早产护理查房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35周早产儿护理要点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35周早产儿常见问题与处理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早产儿护理概述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早产儿是指胎龄未满37周的活产新生儿，由于发育尚未完全成熟，出生后需要特殊的护理和关注。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早产儿通常体重较轻，身体各系统发育尚未完善，免疫力低下，容易感染疾病。此外，早产儿还可能出现喂养困难、呼吸窘迫综合征、黄疸等并发症。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75" r="30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适当的护理可以降低早产儿的死亡率，帮助其度过危险期。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良好的护理可以促进早产儿的生长发育，帮助其追赶正常儿童的发育水平。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正确的护理可以预防和减少早产儿并发症的发生，如感染、黄疸、营养不良等。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3" r="24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早产儿护理的历史可以追溯到20世纪50年代，当时新生儿重症监护病房（NICU）的建立为早产儿提供了专业化的护理。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随着医疗技术的不断进步，早产儿护理的水平也在不断提高，如机械通气、脐静脉插管、袋鼠式护理等技术的应用，为早产儿提供了更好的生存机会。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近年来，家庭参与式护理逐渐受到重视，家庭成员的参与能够提高早产儿的护理质量，促进其身心发展。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35周早产儿护理要点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为维持早产儿的正常体温，室内温度应保持在24-26℃，并根据宝宝的体重和日龄进行调整。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适宜温度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使用预热的包裹物将早产儿包裹起来，以减少热量散失，同时注意不要过度包裹，以免造成过热。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包裹护理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定期监测早产儿的体温，并记录在体温单上，以便及时发现和处理体温异常情况。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如果母乳充足，尽量让早产儿吸吮母乳，母乳中的营养成分对早产儿生长发育非常重要。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如果母乳不足或无法母乳喂养，可以选择适合早产儿的配方奶进行人工喂养，注意奶量和喂养时间的调整。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根据早产儿的体重、日龄和生长情况逐渐增加喂养量，以适应其快速生长的需求。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保持早产儿皮肤清洁干燥，每天洗澡，及时更换尿布，保持床单、衣物清洁。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为早产儿营造安静舒适的睡眠环境，保持室内光线柔和，避免噪音干扰。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适当的抚触可以促进早产儿的生长和发育，增强其安全感，家长可以在医生的指导下进行抚触护理。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医护人员和家长接触早产儿前后要洗手或使用手消毒剂，以减少交叉感染的风险。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严格执行消毒隔离制度，减少人员探视，避免交叉感染。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保护性隔离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对于抵抗力较低的早产儿，可采取保护性隔离措施，如住单间、使用消毒过的医疗器械等。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定期监测早产儿的呼吸、心率、血压等生命体征指标，以及血氧饱和度等。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定期测量早产儿的身高、体重、头围等指标，评估其生长情况是否符合正常生长曲线。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根据早产儿的日龄和矫正月龄，进行神经发育评估，如新生儿行为神经测定（NBNA）等，以早期发现和干预发育异常。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神经发育评估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35周早产儿常见问题与处理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观察早产儿皮肤、巩膜是否发黄，通常在出生后2-3天出现，7-10天消退。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黄疸的识别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保持充足喂养，促进排便，减少肠道对胆红素的吸收；必要时可采用蓝光照射治疗。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黄疸的处理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早产儿在喂养过程中出现溢乳、腹胀、腹泻等症状。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采用少量多次的喂养方式，避免过度喂养；必要时可使用促进胃肠蠕动的药物。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喂养不耐受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喂养不耐受的处理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喂养不耐受的表现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呼吸窘迫综合征的表现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早产儿出现呼吸困难、呼吸急促、发绀等症状。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呼吸窘迫综合征的处理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保持呼吸道通畅，给予氧气吸入；必要时使用呼吸机辅助通气。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呼吸窘迫综合征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https://d.book118.com/117025200065006035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2024-09-09T22:17:15.604</cp:lastPrinted>
  <dcterms:created xsi:type="dcterms:W3CDTF">2024-09-09T14:17:15Z</dcterms:created>
  <dcterms:modified xsi:type="dcterms:W3CDTF">2024-09-09T14:17:17Z</dcterms:modified>
</cp:coreProperties>
</file>