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F7A16-6E26-4F72-B238-E23AF4073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13458D-48A6-4252-B3B3-A2A139C674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0E9D1-A7B7-40D4-8D5D-74FCCC567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BB97672-FEF0-43BC-8922-D886F884BA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181FE7-1F81-443D-9B28-1EC7E22002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9B650FC-E42A-492F-A0A0-F264967C4E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8785752-CB1C-4941-A321-AB3972C8F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5DFCA8-C4C4-4267-9415-FFD7DBD89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66DB8C-1268-40C8-83FC-3F4BAE479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22925-71DD-4A6F-BD38-2B27C30B1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B31A90-C518-4B68-9DC9-DBB2FB35F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17026131150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学校人事部门工作总结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748153" y="1507605"/>
            <a:ext cx="8695693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本学期人事工作回顾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取得的成绩与亮点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存在的问题与不足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改进措施与建议</a:t>
            </a:r>
          </a:p>
          <a:p>
            <a:pPr marL="203200" lvl="0" indent="-203200" algn="ctr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通过人事部门的工作总结，发现管理中存在的问题，提出改进措施，从而提升学校整体的管理效率。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提升学校管理效率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促进教职工发展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333" r="8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推动学校发展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625" r="13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通过对教职工的考核、培训、晋升等工作的总结，为教职工的职业发展提供支持和指导。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通过对人事部门工作的全面梳理，为学校制定更加科学、合理的发展战略提供重要依据。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教职工基本情况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包括教职工的数量、结构、学历、职称等基本情况。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绩效管理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阐述绩效考核标准、流程、结果应用等，分析绩效管理中存在的问题及改进措施。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招聘与录用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分析招聘渠道、流程、录用标准等，评估招聘效果及质量。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概述学校的薪酬体系、福利制度及实施情况，探讨薪酬福利的合理性和激励作用。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培训与发展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总结教职工的培训计划、实施情况、培训效果评估等，关注教职工的职业发展。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员工关系管理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梳理员工关系管理制度、劳动合同签订情况、员工投诉处理流程等，关注员工满意度和劳动关系的和谐稳定。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本学期人事工作回顾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60" r="2566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根据学校发展需要和各部门人员需求，制定了详细的招聘计划，明确了招聘岗位、人数和招聘标准。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招聘计划制定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通过校园招聘、社会招聘、内部推荐等多种渠道，广泛吸引优秀人才前来应聘。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招聘渠道拓展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组织专业面试团队，对应聘者进行全面、客观的面试和评估，确保录用人员的素质和能力符合学校要求。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面试与评估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对通过面试的应聘者进行录用通知，并协助办理入职手续，确保新员工的顺利加入。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录用与入职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招聘与录用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399" r="6399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4313" r="4313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通过调查和分析，了解员工的培训需求，制定针对性的培训计划。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根据员工需求和学校发展战略，设计了一系列培训课程，包括职业技能培训、领导力培训等。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培训课程设置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组织专业的培训师资团队，对员工进行系统的培训，并对培训效果进行跟踪和评估。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协助员工制定个人发展规划，提供职业晋升和发展机会，促进员工个人成长和学校整体发展。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员工发展规划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培训与发展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978" b="1897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薪酬福利管理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薪酬体系设计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根据学校薪酬政策和市场行情，设计了合理的薪酬体系，确保员工薪酬的公平性和竞争力。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福利政策制定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制定了完善的福利政策，包括社会保险、住房公积金、带薪休假、节日福利等，提高员工满意度和忠诚度。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薪酬调整与激励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根据员工绩效表现和市场变化，及时进行薪酬调整，实施绩效奖励和激励机制，激发员工的工作积极性和创造力。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建立了多种员工沟通渠道，包括员工座谈会、意见箱、领导接待日等，及时了解员工心声和建议。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708" r="1770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员工沟通渠道建设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积极协调处理员工之间的矛盾和纠纷，维护良好的工作氛围和员工关系。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员工关系协调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关注员工生活和工作状况，提供必要的关怀和支持，增强员工的归属感和凝聚力。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员工关怀与支持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员工关系维护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取得的成绩与亮点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通过改进招聘流程，提高了招聘效率和质量，减少了招聘成本。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招聘流程优化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积极开拓线上和线下招聘渠道，吸引了更多优秀的应聘者，提高了招聘的多样性和广泛性。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招聘渠道拓展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定期对招聘效果进行评估，及时发现问题并进行改进，确保招聘工作的顺利进行。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招聘效果评估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招聘工作成果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采用多种培训方式，如线上课程、线下讲座、实践操作等，提高了培训的灵活性和实效性。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根据学校发展战略和员工需求，制定了全面、系统的培训计划。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培训效果跟踪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对培训效果进行跟踪评估，及时收集员工反馈，不断完善培训内容和方式。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31667" r="31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3625" r="1362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根据市场情况和员工需求，对薪酬体系进行了改革，提高了薪酬的公平性和激励性。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薪酬体系改革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375" b="73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完善了员工福利政策，如提供健康保险、员工子女教育优惠等，增强了员工的归属感和满意度。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福利政策完善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定期进行薪酬福利调研，了解员工需求和市场变化，及时调整薪酬福利政策。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薪酬福利调研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薪酬福利优化措施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员工关怀措施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关注员工生活和工作状况，提供必要的帮助和支持，增强了员工的归属感和忠诚度。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员工满意度调查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定期进行员工满意度调查，了解员工需求和意见，及时改进工作措施和方案。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员工关系维护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积极维护员工关系，加强员工之间的沟通和交流，提高了员工的凝聚力和向心力。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8292" r="82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员工满意度提升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存在的问题与不足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目前学校的招聘流程包括发布招聘公告、收集简历、筛选简历、组织面试、确定录用等多个环节，流程繁琐，耗费大量时间和精力。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招聘流程不够优化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由于招聘流程繁琐，导致招聘周期过长，无法满足学校快速发展的人才需求。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招聘周期过长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繁琐的招聘流程和过长的招聘周期增加了学校的招聘成本，包括人力、物力和财力等方面的投入。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招聘成本过高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招聘流程繁琐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培训资源不足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学校缺乏专业的培训师资和优质的培训资源，无法满足员工多样化的培训需求。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培训内容缺乏多样性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目前的培训内容主要集中在岗位技能和业务知识方面，缺乏对员工综合素质和能力的培训。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CF9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培训方式不够灵活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培训方式以传统的讲授式为主，缺乏互动和实践环节，导致培训效果不佳。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CF9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培训内容单一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https://d.book118.com/117026131150006041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124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2024-09-14T18:49:02.961</cp:lastPrinted>
  <dcterms:created xsi:type="dcterms:W3CDTF">2024-09-14T10:49:02Z</dcterms:created>
  <dcterms:modified xsi:type="dcterms:W3CDTF">2024-09-14T10:49:05Z</dcterms:modified>
</cp:coreProperties>
</file>