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C775F-62E6-4E6A-94CC-8FCF5B28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82386-E44E-4851-B0FC-7BA8F42D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85EB6-39EB-448B-8736-AAE9F6C1E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FBCEF-F2BC-4200-81CD-E3E7B4397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BA4A2-0585-4011-BDBF-E0BC67FF3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18E80-6AC2-468E-868F-CE3E3276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B7103-6C1F-4704-8538-4EFBDDBA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429CC-B062-4E62-812A-7289F66EC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641CC-84E6-4124-B92C-A1D3E59B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BCEB7-7CD4-4856-AD7A-3DC6B0FA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3C088-503B-4987-85EF-B6E5C85C8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6134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军事演习模板 国防训练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国防训练的意义与目标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军事演习的组织与实施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国防训练的方法与手段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军事演习在国防建设中的作用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未来军事演习的发展趋势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军事演习的定义与目的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军事演习是一种模拟实战的训练方式，通过模拟实战环境、敌情和战场条件，进行实战化的训练和演练。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军事演习旨在提高军队的战斗力和实战能力，检验和评估部队的作战效能，加强部队之间的协同与配合，提高指挥员的指挥能力等。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古代军事演习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早在古代，军事演习就已经出现。例如，古希腊的斯巴达军事训练、罗马帝国的军团训练等。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近代军事演习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随着火器的出现和战争形态的变化，近代军事演习逐渐发展起来。例如，拿破仑时代的军事演习、美国南北战争时期的军事演习等。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现代军事演习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现代军事演习更加注重实战化和对抗性，引入了计算机模拟、虚拟现实等技术，使得军事演习更加逼真和具有挑战性。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军事演习的历史与发展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军事演习可以根据不同的标准进行分类，如按规模可分为大型、中型和小型演习；按地点可分为野外、城市和海上演习；按目的可分为战术、战役和战略演习等。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军事演习具有实战性、针对性、协同性和逼真性的特点。在演习中，参演部队需要按照实战要求进行演练，针对敌情和战场环境进行模拟，注重部队之间的协同与配合，同时通过模拟实战环境来提高逼真感。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军事演习的分类与特点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国防训练的意义与目标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https://d.book118.com/117026134011006034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2024-09-07T18:33:36.633</cp:lastPrinted>
  <dcterms:created xsi:type="dcterms:W3CDTF">2024-09-07T10:33:36Z</dcterms:created>
  <dcterms:modified xsi:type="dcterms:W3CDTF">2024-09-07T10:33:38Z</dcterms:modified>
</cp:coreProperties>
</file>