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9509760" cy="713232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6.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p:txBody>
      </p:sp>
      <p:sp>
        <p:nvSpPr>
          <p:cNvPr id="3" name="DateTim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291FF5-7DC6-4E2B-A00F-271F79DEAF7D}" type="datetimeFigureOut">
              <a:t>2021/12/28</a:t>
            </a:fld>
          </a:p>
        </p:txBody>
      </p:sp>
      <p:sp>
        <p:nvSpPr>
          <p:cNvPr id="4" name="SlideImage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sz="1200"/>
            </a:defPPr>
          </a:lstStyle>
          <a:p>
            <a:r>
              <a:rPr smtClean="0"/>
              <a:t>First Level</a:t>
            </a:r>
          </a:p>
          <a:p>
            <a:pPr lvl="1"/>
            <a:r>
              <a:rPr smtClean="0"/>
              <a:t>Second Level</a:t>
            </a:r>
          </a:p>
          <a:p>
            <a:pPr lvl="2"/>
            <a:r>
              <a:rPr smtClean="0"/>
              <a:t>Third level</a:t>
            </a:r>
          </a:p>
          <a:p>
            <a:pPr lvl="3"/>
            <a:r>
              <a:rPr smtClean="0"/>
              <a:t>Fourth level</a:t>
            </a:r>
          </a:p>
          <a:p>
            <a:pPr lvl="4"/>
            <a:r>
              <a:rPr smtClean="0"/>
              <a:t>Fifth level</a:t>
            </a:r>
          </a:p>
        </p:txBody>
      </p:sp>
      <p:sp>
        <p:nvSpPr>
          <p:cNvPr id="6" name="Foo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p:txBody>
      </p:sp>
      <p:sp>
        <p:nvSpPr>
          <p:cNvPr id="7" name="SlideNumb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FEC813-467B-46E4-B0A0-81C8EDFBBA63}" type="slidenum">
              <a:rPr smtClean="0"/>
              <a:t>‹#›</a:t>
            </a:fld>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词语：了解</a:t>
            </a:r>
          </a:p>
          <a:p>
            <a:r>
              <a:t>
拼音：liǎojiě</a:t>
            </a:r>
          </a:p>
          <a:p>
            <a:r>
              <a:t>
解释：明白；理解。宋洪迈《容斋续笔·资治通鉴》：“经文至简，不过一二十字，一览可以了解。”宋陆游《对酒》诗：“孙吴相斫书，了解亦何益。”巴金《生活在英雄们的中间》：“他牺牲已经七十天了，可是现在我默诵他的遗书，用我的心去了解他的心，我好象受到一阵阳光的照耀似的。”调查；弄清楚。周立波《暴风骤雨》第一部三：“先把情况了解一下，再开会好些。”魏巍《东方》第四部第二十一章：“人民军准备攻打三八线南一座县城，叫她了解这个县城的敌情。”明白理解。赵树理《小二黑结婚》四：“村长是外来的，对村里情形不十分了解。”秦牧《＜长河浪花集＞序》：“解放之前，对于社会主义社会阶级斗争激烈、复杂的程度，历史河流可能出现的各种曲折，那个了解的程度和今天所知道的距离很远。”</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词语：撤走</a:t>
            </a:r>
          </a:p>
          <a:p>
            <a:r>
              <a:t>
拼音：chè zǒu</a:t>
            </a:r>
          </a:p>
          <a:p>
            <a:r>
              <a:t>
解释：离开原来驻扎的地方。巴金《军长的心》：“鬼子在天黑前也撤走了。”</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词语：世纪</a:t>
            </a:r>
          </a:p>
          <a:p>
            <a:r>
              <a:t>
拼音：shìjì</a:t>
            </a:r>
          </a:p>
          <a:p>
            <a:r>
              <a:t>
解释：记录帝王世系的书。古有《尚书世纪》。晋皇甫谧撰《帝王世纪》，载上古以来帝王之事；《金史》于《太祖本纪》之前，先立《世纪》以叙其先世。参阅清赵翼《廿二史札记》卷一。计算年代的单位，一百年为一世纪。冰心《三寄小读者》一：“我三次荣幸地和亲爱的小读者通讯之间，半个多世纪过去了。”秦牧《古战场春晓》：“十九世纪是资本主义的壮年期，这一个世纪里面，殖民主义者完全不披任何外衣，象野兽一样到处闯撞掠夺。”时代。陈毅《哭叶军长希夷同志》诗：“人民之世纪，震撼魔王宫。”夏衍《呵，这一百年》：“法西斯注定了要灭亡，人民的世纪注定了要到来了。”</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词语：发展</a:t>
            </a:r>
          </a:p>
          <a:p>
            <a:r>
              <a:t>
拼音：fāzhǎn</a:t>
            </a:r>
          </a:p>
          <a:p>
            <a:r>
              <a:t>
解释：事物由小到大、由简单到复杂、由低级到高级的变化。《孽海花》第二八回：“他们兄弟俩，各依着天赋的特性，各自向极端方面去发展。”毛泽东《关于正确处理人民内部矛盾的问题》一：“矛盾不断出现，又不断解决，就是事物发展的辩证规律。”刘少奇《论共产党员的修养》五：“全世界的共产主义运动正处在迅速生长和发展的过程中。”巴金《探索集·怀念烈文》：“刊物在发展，读者在增多。”胡采《＜在和平的日子里＞序》：“革命不断前进，事业不断发展。”指变化的趋势。魏巍《东方》第五部第十五章：“根据情况发展，晚几天再到前面去。”柳青《铜墙铁壁》第十三章：“众人疑心不定地等着发展，渐渐到晌午的时光了。”丁玲《我读＜东方＞》：“从《东方》的七十几万字里，整个抗美援朝战争的发展，是比较清楚的。”扩大。巴金《要有个艺术民主的局面》：“我们文艺界当前的主要工作是发展和繁荣社会主义文艺。”高云览《小城春秋》第六章：“不久，秀苇的‘街坊访问’发展到剑平家里来了。”权宽浮《牧场雪莲花》：“调到昆仑山牧场去了，帮助塔吉克族同胞发展畜牧业。”发挥，施展。巴金《关于丽尼同志》：“他的才能没有得到很好的发展，我常常这样想。”曹禺《北京人》第一幕：“他心地并不算奸恶，回国后，很想大大发展一下。”</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词语：衡量</a:t>
            </a:r>
          </a:p>
          <a:p>
            <a:r>
              <a:t>
拼音：héng liáng</a:t>
            </a:r>
          </a:p>
          <a:p>
            <a:r>
              <a:t>
解释：衡器和量器。晋葛洪《抱朴子·用刑》：“散府库，毁符节，撤关梁，掊衡量。”章炳麟《文学说例》：“夫世无衡量筹算，则人之计数，固以指尔。”比较；评定。清黄宗羲《明儒学案序》：“奈何今之君子，必欲出於一途，剿其成説以衡量古今，稍有异同，即詆之为离经畔道。”清王士禛《居易录》卷下：“旧例分南北中卷，衡量可谓至平。”秦牧《长街灯语·农民作家和他的妻子》：“劳动人民总是用劳动来衡量一个人的价值的。”考虑；斟酌。王统照《春花》三：“一个人如真有决心能抛开一切，去为他的思想找出路，只要经过自己的确实的衡量，别人有什么权利去反对？”</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词语：基本</a:t>
            </a:r>
          </a:p>
          <a:p>
            <a:r>
              <a:t>
拼音：jīběn</a:t>
            </a:r>
          </a:p>
          <a:p>
            <a:r>
              <a:t>
解释：根本。《汉书·谷永传》：“王者以民为基，民以财为本……是以明王爱养基本。”《旧唐书·魏玄同传》：“任人者诚国家之基本，百姓之安危也。”宋岳飞《奏乞复襄阳札子》：“襄阳六郡，地为险要，恢復中原，此为基本。”引申为基地，凭借的条件。《三国演义》第三四回：“玄德乘着酒兴，失口答道：‘备若有基本，天下碌碌之辈，诚不足虑也。’”根本的；主要的。毛泽东《增强党的团结，继承党的传统》：“理论与实践的统一，是马克思主义的一个最基本的原则。”艾青《＜艾青诗选＞自序》：“形象思维的方法，是诗、也是一切文学创作的基本的方法。”洪深《戏剧导演的初步知识·引言六》：“运用舞台工具的基本企图，是实现剧本的社会目的。”大体上，大部分。如：夏征工作基本结束。</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词语：路面</a:t>
            </a:r>
          </a:p>
          <a:p>
            <a:r>
              <a:t>
拼音：lùmiàn</a:t>
            </a:r>
          </a:p>
          <a:p>
            <a:r>
              <a:t>
解释：道路的表层，用土、小石块、混凝土或沥青等铺成。李劼人《死水微澜》第二部分一：“而这路，还居然保持到五尺来宽的路面。”</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词语：挖掘</a:t>
            </a:r>
          </a:p>
          <a:p>
            <a:r>
              <a:t>
拼音：wājué</a:t>
            </a:r>
          </a:p>
          <a:p>
            <a:r>
              <a:t>
解释：挖，掏。艾青《他死在第二次》诗：“人们在他所守卫的河岸不远的地方，挖掘了一条浅坑。”引申为深入开发，探求。宗白华《美学向导·美学家寄语》：“我们现在要大力挖掘旧的资料中的有价值的东西。”</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词语：运输</a:t>
            </a:r>
          </a:p>
          <a:p>
            <a:r>
              <a:t>
拼音：yùnshū</a:t>
            </a:r>
          </a:p>
          <a:p>
            <a:r>
              <a:t>
解释：谓用交通工具把物资或人从一个地方运到另一地方。汉司马相如《喻巴蜀檄》：“今闻其乃发军兴制，惊惧子弟，忧患长老，郡又擅为转粟运输，皆非陛下之意也。”宋张齐贤《洛阳缙绅旧闻记·张太监正直》：“今上方知其有才，力欲擢用之，忽遘疾于路，时自荆湖运输旋也。”柳青《铜墙铁壁》第七章：“这时，野战军一来因为沙漠上粮食运输困难，大部队不能到长城外边作战。”</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15</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t>词语：机械</a:t>
            </a:r>
          </a:p>
          <a:p>
            <a:r>
              <a:t>
拼音：jīxiè</a:t>
            </a:r>
          </a:p>
          <a:p>
            <a:r>
              <a:t>
解释：利用力学等原理组成的各种装置。各种机器、杠杆、枪炮等均是机械。《庄子·天地》：“吾闻之吾师，有机械者必有机事。”晋陆机《辩亡论》下：“昔蜀之初亡，朝臣异谋，或欲积石以险其流，或欲机械以御其变。”宋苏轼《东坡志林·筒井用水鞴法》：“凡筒井皆用机械，利之所在，人无不知。”杨朔《前进，钢铁的大军》：“他们都是工农出身的战士，一旦从敌人夺得机械，便能熟练地加以掌握。”巧诈；机巧。《淮南子·原道训》：“故机械之心，藏于胸中，则纯白不粹，神德不全。”高诱注：“机械，巧诈也。”宋邵雍《旋风吟》之一：“安有太平人不平，人心平处固无争。棊中机械不愿看，琴里语言时喜听。”《明史·杨恂传》：“且其机械独深，朋邪日众，将来之祸，更有难言者。”清纪昀《阅微草堂笔记·滦阳消夏录一》：“然利己者必损人，种种机械，因是而生，种种寃愆，因是而造。”桎梏，束缚。金蔡松年《庚申闰月从师还自颍上对新月独酌》诗：“自要尘网中，低眉受机械。”清李渔《玉搔头·错获》：“逃难纔离惊骇，又无端忽遇降祸的公差。将宦门无罪女裙釵，当做脱逃钦犯施机械。”呆板、不灵活。张天翼《春风》二：“那个施国兴机械地站了起来。”洪深《电影戏剧的编剧方法》第三章一：“可是，‘一切戏剧都是教育’这句话，不可理解得太机械了。”杨朔《木棉花》：“他们仍然是机械地在岗棚上挂起一面红旗。”</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词语：构件</a:t>
            </a:r>
          </a:p>
          <a:p>
            <a:r>
              <a:t>
拼音：gòujiàn</a:t>
            </a:r>
          </a:p>
          <a:p>
            <a:r>
              <a:t>
解释：指机械中构成整体的部件、零件。在土木工程中，指结构物的组成部件。如梁、柱、板材等。</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词语：路面</a:t>
            </a:r>
          </a:p>
          <a:p>
            <a:r>
              <a:t>
拼音：lùmiàn</a:t>
            </a:r>
          </a:p>
          <a:p>
            <a:r>
              <a:t>
解释：道路的表层，用土、小石块、混凝土或沥青等铺成。李劼人《死水微澜》第二部分一：“而这路，还居然保持到五尺来宽的路面。”</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词语：连接</a:t>
            </a:r>
          </a:p>
          <a:p>
            <a:r>
              <a:t>
拼音：liánjiē</a:t>
            </a:r>
          </a:p>
          <a:p>
            <a:r>
              <a:t>
解释：互相衔接；相连。《三国志·魏志·毌丘俭传》“将士诸为俭钦（文钦）迫胁者，悉归降”裴松之注引三国魏文钦《与郭淮书》：“僕於国大分连接，远同一势，日欲俱举，瓜分中国，不愿偏取以为己有。”唐韩愈《同李二十八夜次襄城》诗：“周楚仍连接，川原乍屈盘。”明吴承恩《贺阎双溪令嗣登科障词》：“秋榜高魁，行魁春榜，嘉事自然连接。”巴金《在尼斯》：“作品一发表，就像一根带子把我同读者连接起来了。”结交；交往。唐李商隐《为张周封上杨相公启》：“比王谢之子弟，诚有轻重；在稽吕之友朋，夙常连接。”</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27</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BDE20D-BB64-4B52-9FB7-F5A5E3ED4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EB4B14-46D0-46C4-8844-84BF09DC9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0AF358-C589-4A3F-9B1B-4BD1B3D3E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2D4FC6-8326-4099-A2DB-35DBA2E767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4AACCB-D32A-45E8-A620-595D79A182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717C88-D1C6-4553-AA45-226F24DF93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DB3CA2-3521-4F1F-96BA-3F2809A9D1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9C1F2C-EAF7-4B1C-9466-D30BD978DE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14C989-70AC-4273-AC38-B9B286F99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218B9A-90AC-4FCA-8D53-669F2806F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B4D69-7D20-4CDA-95D0-CE88ABD52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rgbClr val="336699"/>
        </a:solidFill>
      </p:bgPr>
    </p:bg>
    <p:spTree>
      <p:nvGrpSpPr>
        <p:cNvPr id="1" name=""/>
        <p:cNvGrpSpPr/>
        <p:nvPr/>
      </p:nvGrpSpPr>
      <p:grpSpPr/>
      <p:grpSp>
        <p:nvGrpSpPr>
          <p:cNvPr id="2050" name=""/>
          <p:cNvGrpSpPr/>
          <p:nvPr/>
        </p:nvGrpSpPr>
        <p:grpSpPr>
          <a:xfrm>
            <a:off x="2167760" y="308738"/>
            <a:ext cx="7096001" cy="5567812"/>
            <a:chOff x="1366" y="194"/>
            <a:chExt cx="4470" cy="3507"/>
          </a:xfrm>
        </p:grpSpPr>
        <p:grpSp>
          <p:nvGrpSpPr>
            <p:cNvPr id="2051" name=""/>
            <p:cNvGrpSpPr/>
            <p:nvPr/>
          </p:nvGrpSpPr>
          <p:grpSpPr>
            <a:xfrm>
              <a:off x="2282" y="625"/>
              <a:ext cx="620" cy="465"/>
              <a:chOff x="113" y="31"/>
              <a:chExt cx="799" cy="599"/>
            </a:xfrm>
          </p:grpSpPr>
          <p:sp>
            <p:nvSpPr>
              <p:cNvPr id="2052" name=""/>
              <p:cNvSpPr/>
              <p:nvPr/>
            </p:nvSpPr>
            <p:spPr bwMode="hidden">
              <a:xfrm>
                <a:off x="113" y="31"/>
                <a:ext cx="799" cy="599"/>
              </a:xfrm>
              <a:prstGeom prst="ellipse">
                <a:avLst/>
              </a:prstGeom>
              <a:gradFill rotWithShape="0">
                <a:gsLst>
                  <a:gs pos="0">
                    <a:srgbClr val="AF273E"/>
                  </a:gs>
                  <a:gs pos="100000">
                    <a:srgbClr val="000000"/>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3" name=""/>
              <p:cNvSpPr/>
              <p:nvPr/>
            </p:nvSpPr>
            <p:spPr bwMode="hidden">
              <a:xfrm>
                <a:off x="400" y="293"/>
                <a:ext cx="192" cy="112"/>
              </a:xfrm>
              <a:prstGeom prst="ellipse">
                <a:avLst/>
              </a:prstGeom>
              <a:gradFill rotWithShape="0">
                <a:gsLst>
                  <a:gs pos="0">
                    <a:srgbClr val="FF8B17"/>
                  </a:gs>
                  <a:gs pos="100000">
                    <a:srgbClr val="AF273E"/>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54" name=""/>
            <p:cNvGrpSpPr/>
            <p:nvPr/>
          </p:nvGrpSpPr>
          <p:grpSpPr>
            <a:xfrm>
              <a:off x="1366" y="194"/>
              <a:ext cx="4470" cy="3507"/>
              <a:chOff x="68" y="10"/>
              <a:chExt cx="5754" cy="4515"/>
            </a:xfrm>
          </p:grpSpPr>
          <p:grpSp>
            <p:nvGrpSpPr>
              <p:cNvPr id="2055" name=""/>
              <p:cNvGrpSpPr/>
              <p:nvPr/>
            </p:nvGrpSpPr>
            <p:grpSpPr>
              <a:xfrm>
                <a:off x="68" y="10"/>
                <a:ext cx="5689" cy="4515"/>
                <a:chOff x="68" y="10"/>
                <a:chExt cx="5689" cy="4515"/>
              </a:xfrm>
            </p:grpSpPr>
            <p:grpSp>
              <p:nvGrpSpPr>
                <p:cNvPr id="2056" name=""/>
                <p:cNvGrpSpPr/>
                <p:nvPr/>
              </p:nvGrpSpPr>
              <p:grpSpPr>
                <a:xfrm>
                  <a:off x="1460" y="827"/>
                  <a:ext cx="3036" cy="2237"/>
                  <a:chOff x="1386" y="855"/>
                  <a:chExt cx="3036" cy="2237"/>
                </a:xfrm>
              </p:grpSpPr>
              <p:sp>
                <p:nvSpPr>
                  <p:cNvPr id="2057" name=""/>
                  <p:cNvSpPr/>
                  <p:nvPr/>
                </p:nvSpPr>
                <p:spPr bwMode="hidden">
                  <a:xfrm>
                    <a:off x="1386" y="855"/>
                    <a:ext cx="3036" cy="2237"/>
                  </a:xfrm>
                  <a:prstGeom prst="ellipse">
                    <a:avLst/>
                  </a:prstGeom>
                  <a:gradFill rotWithShape="0">
                    <a:gsLst>
                      <a:gs pos="0">
                        <a:srgbClr val="AF273E"/>
                      </a:gs>
                      <a:gs pos="100000">
                        <a:srgbClr val="000000"/>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8" name=""/>
                  <p:cNvSpPr/>
                  <p:nvPr/>
                </p:nvSpPr>
                <p:spPr bwMode="hidden">
                  <a:xfrm>
                    <a:off x="2546" y="1674"/>
                    <a:ext cx="602" cy="422"/>
                  </a:xfrm>
                  <a:prstGeom prst="ellipse">
                    <a:avLst/>
                  </a:prstGeom>
                  <a:gradFill rotWithShape="0">
                    <a:gsLst>
                      <a:gs pos="0">
                        <a:srgbClr val="FFE103"/>
                      </a:gs>
                      <a:gs pos="100000">
                        <a:srgbClr val="AF273E"/>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59" name=""/>
                <p:cNvGrpSpPr/>
                <p:nvPr/>
              </p:nvGrpSpPr>
              <p:grpSpPr>
                <a:xfrm>
                  <a:off x="68" y="10"/>
                  <a:ext cx="5689" cy="4515"/>
                  <a:chOff x="68" y="10"/>
                  <a:chExt cx="5689" cy="4515"/>
                </a:xfrm>
              </p:grpSpPr>
              <p:grpSp>
                <p:nvGrpSpPr>
                  <p:cNvPr id="2060" name=""/>
                  <p:cNvGrpSpPr/>
                  <p:nvPr/>
                </p:nvGrpSpPr>
                <p:grpSpPr>
                  <a:xfrm>
                    <a:off x="3754" y="1572"/>
                    <a:ext cx="1308" cy="2420"/>
                    <a:chOff x="3680" y="1600"/>
                    <a:chExt cx="1308" cy="2420"/>
                  </a:xfrm>
                </p:grpSpPr>
                <p:sp>
                  <p:nvSpPr>
                    <p:cNvPr id="2061" name=""/>
                    <p:cNvSpPr/>
                    <p:nvPr/>
                  </p:nvSpPr>
                  <p:spPr bwMode="hidden">
                    <a:xfrm rot="2700000">
                      <a:off x="2946" y="2334"/>
                      <a:ext cx="1793" cy="32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2" name=""/>
                    <p:cNvSpPr/>
                    <p:nvPr/>
                  </p:nvSpPr>
                  <p:spPr bwMode="hidden">
                    <a:xfrm rot="2700000">
                      <a:off x="4252" y="3284"/>
                      <a:ext cx="962"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3" name=""/>
                  <p:cNvGrpSpPr/>
                  <p:nvPr/>
                </p:nvGrpSpPr>
                <p:grpSpPr>
                  <a:xfrm>
                    <a:off x="3123" y="2080"/>
                    <a:ext cx="2562" cy="1385"/>
                    <a:chOff x="3049" y="2108"/>
                    <a:chExt cx="2562" cy="1385"/>
                  </a:xfrm>
                </p:grpSpPr>
                <p:sp>
                  <p:nvSpPr>
                    <p:cNvPr id="2064" name=""/>
                    <p:cNvSpPr/>
                    <p:nvPr/>
                  </p:nvSpPr>
                  <p:spPr bwMode="hidden">
                    <a:xfrm rot="2100000">
                      <a:off x="3049" y="2108"/>
                      <a:ext cx="1887" cy="36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5" name=""/>
                    <p:cNvSpPr/>
                    <p:nvPr/>
                  </p:nvSpPr>
                  <p:spPr bwMode="hidden">
                    <a:xfrm rot="2100000">
                      <a:off x="4598" y="2927"/>
                      <a:ext cx="1013" cy="56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6" name=""/>
                  <p:cNvGrpSpPr/>
                  <p:nvPr/>
                </p:nvGrpSpPr>
                <p:grpSpPr>
                  <a:xfrm>
                    <a:off x="3157" y="1886"/>
                    <a:ext cx="2576" cy="1107"/>
                    <a:chOff x="3083" y="1914"/>
                    <a:chExt cx="2576" cy="1107"/>
                  </a:xfrm>
                </p:grpSpPr>
                <p:sp>
                  <p:nvSpPr>
                    <p:cNvPr id="2067" name=""/>
                    <p:cNvSpPr/>
                    <p:nvPr/>
                  </p:nvSpPr>
                  <p:spPr bwMode="hidden">
                    <a:xfrm rot="1560000">
                      <a:off x="3083" y="1914"/>
                      <a:ext cx="1805" cy="31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8" name=""/>
                    <p:cNvSpPr/>
                    <p:nvPr/>
                  </p:nvSpPr>
                  <p:spPr bwMode="hidden">
                    <a:xfrm rot="1560000">
                      <a:off x="4690" y="2525"/>
                      <a:ext cx="969" cy="49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9" name=""/>
                  <p:cNvGrpSpPr/>
                  <p:nvPr/>
                </p:nvGrpSpPr>
                <p:grpSpPr>
                  <a:xfrm>
                    <a:off x="3186" y="1682"/>
                    <a:ext cx="2571" cy="964"/>
                    <a:chOff x="3112" y="1710"/>
                    <a:chExt cx="2571" cy="964"/>
                  </a:xfrm>
                </p:grpSpPr>
                <p:sp>
                  <p:nvSpPr>
                    <p:cNvPr id="2070" name=""/>
                    <p:cNvSpPr/>
                    <p:nvPr/>
                  </p:nvSpPr>
                  <p:spPr bwMode="hidden">
                    <a:xfrm rot="1080000">
                      <a:off x="3112" y="1710"/>
                      <a:ext cx="1744" cy="34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1" name=""/>
                    <p:cNvSpPr/>
                    <p:nvPr/>
                  </p:nvSpPr>
                  <p:spPr bwMode="hidden">
                    <a:xfrm rot="1080000">
                      <a:off x="4745" y="2127"/>
                      <a:ext cx="937" cy="54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72" name=""/>
                  <p:cNvGrpSpPr/>
                  <p:nvPr/>
                </p:nvGrpSpPr>
                <p:grpSpPr>
                  <a:xfrm>
                    <a:off x="3221" y="1451"/>
                    <a:ext cx="2436" cy="683"/>
                    <a:chOff x="3147" y="1479"/>
                    <a:chExt cx="2436" cy="683"/>
                  </a:xfrm>
                </p:grpSpPr>
                <p:sp>
                  <p:nvSpPr>
                    <p:cNvPr id="2073" name=""/>
                    <p:cNvSpPr/>
                    <p:nvPr/>
                  </p:nvSpPr>
                  <p:spPr bwMode="hidden">
                    <a:xfrm rot="420000">
                      <a:off x="3147" y="1479"/>
                      <a:ext cx="1607"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4" name=""/>
                    <p:cNvSpPr/>
                    <p:nvPr/>
                  </p:nvSpPr>
                  <p:spPr bwMode="hidden">
                    <a:xfrm rot="420000">
                      <a:off x="4719" y="1654"/>
                      <a:ext cx="863" cy="50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75" name=""/>
                  <p:cNvGrpSpPr/>
                  <p:nvPr/>
                </p:nvGrpSpPr>
                <p:grpSpPr>
                  <a:xfrm>
                    <a:off x="3247" y="1300"/>
                    <a:ext cx="2236" cy="357"/>
                    <a:chOff x="3173" y="1328"/>
                    <a:chExt cx="2236" cy="357"/>
                  </a:xfrm>
                </p:grpSpPr>
                <p:sp>
                  <p:nvSpPr>
                    <p:cNvPr id="2076" name=""/>
                    <p:cNvSpPr/>
                    <p:nvPr/>
                  </p:nvSpPr>
                  <p:spPr bwMode="hidden">
                    <a:xfrm rot="21480000">
                      <a:off x="3173" y="1349"/>
                      <a:ext cx="1460" cy="22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7" name=""/>
                    <p:cNvSpPr/>
                    <p:nvPr/>
                  </p:nvSpPr>
                  <p:spPr bwMode="hidden">
                    <a:xfrm rot="21480000">
                      <a:off x="4625" y="1328"/>
                      <a:ext cx="784" cy="35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78" name=""/>
                  <p:cNvGrpSpPr/>
                  <p:nvPr/>
                </p:nvGrpSpPr>
                <p:grpSpPr>
                  <a:xfrm>
                    <a:off x="3200" y="934"/>
                    <a:ext cx="1954" cy="444"/>
                    <a:chOff x="3126" y="962"/>
                    <a:chExt cx="1954" cy="444"/>
                  </a:xfrm>
                </p:grpSpPr>
                <p:sp>
                  <p:nvSpPr>
                    <p:cNvPr id="2079" name=""/>
                    <p:cNvSpPr/>
                    <p:nvPr/>
                  </p:nvSpPr>
                  <p:spPr bwMode="hidden">
                    <a:xfrm rot="20760000">
                      <a:off x="3126" y="1183"/>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0" name=""/>
                    <p:cNvSpPr/>
                    <p:nvPr/>
                  </p:nvSpPr>
                  <p:spPr bwMode="hidden">
                    <a:xfrm rot="20760000">
                      <a:off x="4392" y="962"/>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81" name=""/>
                  <p:cNvGrpSpPr/>
                  <p:nvPr/>
                </p:nvGrpSpPr>
                <p:grpSpPr>
                  <a:xfrm>
                    <a:off x="807" y="1700"/>
                    <a:ext cx="1308" cy="2419"/>
                    <a:chOff x="733" y="1728"/>
                    <a:chExt cx="1308" cy="2419"/>
                  </a:xfrm>
                </p:grpSpPr>
                <p:sp>
                  <p:nvSpPr>
                    <p:cNvPr id="2082" name=""/>
                    <p:cNvSpPr/>
                    <p:nvPr/>
                  </p:nvSpPr>
                  <p:spPr bwMode="hidden">
                    <a:xfrm rot="18900000" flipH="1">
                      <a:off x="982" y="2462"/>
                      <a:ext cx="1793" cy="32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3" name=""/>
                    <p:cNvSpPr/>
                    <p:nvPr/>
                  </p:nvSpPr>
                  <p:spPr bwMode="hidden">
                    <a:xfrm rot="18900000" flipH="1">
                      <a:off x="506" y="3411"/>
                      <a:ext cx="962"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84" name=""/>
                  <p:cNvGrpSpPr/>
                  <p:nvPr/>
                </p:nvGrpSpPr>
                <p:grpSpPr>
                  <a:xfrm>
                    <a:off x="139" y="2264"/>
                    <a:ext cx="2562" cy="1385"/>
                    <a:chOff x="65" y="2292"/>
                    <a:chExt cx="2562" cy="1385"/>
                  </a:xfrm>
                </p:grpSpPr>
                <p:sp>
                  <p:nvSpPr>
                    <p:cNvPr id="2085" name=""/>
                    <p:cNvSpPr/>
                    <p:nvPr/>
                  </p:nvSpPr>
                  <p:spPr bwMode="hidden">
                    <a:xfrm rot="19500000" flipH="1">
                      <a:off x="740" y="2292"/>
                      <a:ext cx="1887" cy="36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6" name=""/>
                    <p:cNvSpPr/>
                    <p:nvPr/>
                  </p:nvSpPr>
                  <p:spPr bwMode="hidden">
                    <a:xfrm rot="19500000" flipH="1">
                      <a:off x="65" y="3111"/>
                      <a:ext cx="1013" cy="56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87" name=""/>
                  <p:cNvGrpSpPr/>
                  <p:nvPr/>
                </p:nvGrpSpPr>
                <p:grpSpPr>
                  <a:xfrm>
                    <a:off x="90" y="2070"/>
                    <a:ext cx="2576" cy="1107"/>
                    <a:chOff x="16" y="2098"/>
                    <a:chExt cx="2576" cy="1107"/>
                  </a:xfrm>
                </p:grpSpPr>
                <p:sp>
                  <p:nvSpPr>
                    <p:cNvPr id="2088" name=""/>
                    <p:cNvSpPr/>
                    <p:nvPr/>
                  </p:nvSpPr>
                  <p:spPr bwMode="hidden">
                    <a:xfrm rot="20040000" flipH="1">
                      <a:off x="787" y="2098"/>
                      <a:ext cx="1805" cy="31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9" name=""/>
                    <p:cNvSpPr/>
                    <p:nvPr/>
                  </p:nvSpPr>
                  <p:spPr bwMode="hidden">
                    <a:xfrm rot="20040000" flipH="1">
                      <a:off x="16" y="2709"/>
                      <a:ext cx="969" cy="49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90" name=""/>
                  <p:cNvGrpSpPr/>
                  <p:nvPr/>
                </p:nvGrpSpPr>
                <p:grpSpPr>
                  <a:xfrm>
                    <a:off x="68" y="1866"/>
                    <a:ext cx="2571" cy="964"/>
                    <a:chOff x="-6" y="1894"/>
                    <a:chExt cx="2571" cy="964"/>
                  </a:xfrm>
                </p:grpSpPr>
                <p:sp>
                  <p:nvSpPr>
                    <p:cNvPr id="2091" name=""/>
                    <p:cNvSpPr/>
                    <p:nvPr/>
                  </p:nvSpPr>
                  <p:spPr bwMode="hidden">
                    <a:xfrm rot="20520000" flipH="1">
                      <a:off x="820" y="1894"/>
                      <a:ext cx="1744" cy="34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2" name=""/>
                    <p:cNvSpPr/>
                    <p:nvPr/>
                  </p:nvSpPr>
                  <p:spPr bwMode="hidden">
                    <a:xfrm rot="20520000" flipH="1">
                      <a:off x="-6" y="2311"/>
                      <a:ext cx="937" cy="54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93" name=""/>
                  <p:cNvGrpSpPr/>
                  <p:nvPr/>
                </p:nvGrpSpPr>
                <p:grpSpPr>
                  <a:xfrm>
                    <a:off x="167" y="1635"/>
                    <a:ext cx="2436" cy="683"/>
                    <a:chOff x="93" y="1663"/>
                    <a:chExt cx="2436" cy="683"/>
                  </a:xfrm>
                </p:grpSpPr>
                <p:sp>
                  <p:nvSpPr>
                    <p:cNvPr id="2094" name=""/>
                    <p:cNvSpPr/>
                    <p:nvPr/>
                  </p:nvSpPr>
                  <p:spPr bwMode="hidden">
                    <a:xfrm rot="21180000" flipH="1">
                      <a:off x="922" y="1663"/>
                      <a:ext cx="1607"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5" name=""/>
                    <p:cNvSpPr/>
                    <p:nvPr/>
                  </p:nvSpPr>
                  <p:spPr bwMode="hidden">
                    <a:xfrm rot="21180000" flipH="1">
                      <a:off x="93" y="1838"/>
                      <a:ext cx="863" cy="50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96" name=""/>
                  <p:cNvGrpSpPr/>
                  <p:nvPr/>
                </p:nvGrpSpPr>
                <p:grpSpPr>
                  <a:xfrm>
                    <a:off x="341" y="1484"/>
                    <a:ext cx="2236" cy="357"/>
                    <a:chOff x="267" y="1512"/>
                    <a:chExt cx="2236" cy="357"/>
                  </a:xfrm>
                </p:grpSpPr>
                <p:sp>
                  <p:nvSpPr>
                    <p:cNvPr id="2097" name=""/>
                    <p:cNvSpPr/>
                    <p:nvPr/>
                  </p:nvSpPr>
                  <p:spPr bwMode="hidden">
                    <a:xfrm rot="120000" flipH="1">
                      <a:off x="1043" y="1533"/>
                      <a:ext cx="1460" cy="22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8" name=""/>
                    <p:cNvSpPr/>
                    <p:nvPr/>
                  </p:nvSpPr>
                  <p:spPr bwMode="hidden">
                    <a:xfrm rot="120000" flipH="1">
                      <a:off x="267" y="1512"/>
                      <a:ext cx="784" cy="35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99" name=""/>
                  <p:cNvGrpSpPr/>
                  <p:nvPr/>
                </p:nvGrpSpPr>
                <p:grpSpPr>
                  <a:xfrm>
                    <a:off x="670" y="1118"/>
                    <a:ext cx="1954" cy="444"/>
                    <a:chOff x="596" y="1146"/>
                    <a:chExt cx="1954" cy="444"/>
                  </a:xfrm>
                </p:grpSpPr>
                <p:sp>
                  <p:nvSpPr>
                    <p:cNvPr id="2100" name=""/>
                    <p:cNvSpPr/>
                    <p:nvPr/>
                  </p:nvSpPr>
                  <p:spPr bwMode="hidden">
                    <a:xfrm rot="840000" flipH="1">
                      <a:off x="1268" y="1367"/>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1" name=""/>
                    <p:cNvSpPr/>
                    <p:nvPr/>
                  </p:nvSpPr>
                  <p:spPr bwMode="hidden">
                    <a:xfrm rot="840000" flipH="1">
                      <a:off x="596" y="1146"/>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2" name=""/>
                  <p:cNvGrpSpPr/>
                  <p:nvPr/>
                </p:nvGrpSpPr>
                <p:grpSpPr>
                  <a:xfrm>
                    <a:off x="785" y="915"/>
                    <a:ext cx="1924" cy="576"/>
                    <a:chOff x="711" y="943"/>
                    <a:chExt cx="1924" cy="576"/>
                  </a:xfrm>
                </p:grpSpPr>
                <p:sp>
                  <p:nvSpPr>
                    <p:cNvPr id="2103" name=""/>
                    <p:cNvSpPr/>
                    <p:nvPr/>
                  </p:nvSpPr>
                  <p:spPr bwMode="hidden">
                    <a:xfrm rot="1320000" flipH="1">
                      <a:off x="1353" y="1296"/>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4" name=""/>
                    <p:cNvSpPr/>
                    <p:nvPr/>
                  </p:nvSpPr>
                  <p:spPr bwMode="hidden">
                    <a:xfrm rot="1320000" flipH="1">
                      <a:off x="711" y="943"/>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5" name=""/>
                  <p:cNvGrpSpPr/>
                  <p:nvPr/>
                </p:nvGrpSpPr>
                <p:grpSpPr>
                  <a:xfrm>
                    <a:off x="1015" y="622"/>
                    <a:ext cx="1838" cy="773"/>
                    <a:chOff x="1015" y="622"/>
                    <a:chExt cx="1838" cy="773"/>
                  </a:xfrm>
                </p:grpSpPr>
                <p:sp>
                  <p:nvSpPr>
                    <p:cNvPr id="2106" name=""/>
                    <p:cNvSpPr/>
                    <p:nvPr/>
                  </p:nvSpPr>
                  <p:spPr bwMode="hidden">
                    <a:xfrm rot="2040000" flipH="1">
                      <a:off x="1570" y="1171"/>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7" name=""/>
                    <p:cNvSpPr/>
                    <p:nvPr/>
                  </p:nvSpPr>
                  <p:spPr bwMode="hidden">
                    <a:xfrm rot="2040000" flipH="1">
                      <a:off x="1015" y="622"/>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8" name=""/>
                  <p:cNvGrpSpPr/>
                  <p:nvPr/>
                </p:nvGrpSpPr>
                <p:grpSpPr>
                  <a:xfrm>
                    <a:off x="1232" y="322"/>
                    <a:ext cx="1761" cy="928"/>
                    <a:chOff x="1232" y="322"/>
                    <a:chExt cx="1761" cy="928"/>
                  </a:xfrm>
                </p:grpSpPr>
                <p:sp>
                  <p:nvSpPr>
                    <p:cNvPr id="2109" name=""/>
                    <p:cNvSpPr/>
                    <p:nvPr/>
                  </p:nvSpPr>
                  <p:spPr bwMode="hidden">
                    <a:xfrm rot="2700000" flipH="1">
                      <a:off x="1692" y="1026"/>
                      <a:ext cx="1301"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0" name=""/>
                    <p:cNvSpPr/>
                    <p:nvPr/>
                  </p:nvSpPr>
                  <p:spPr bwMode="hidden">
                    <a:xfrm rot="2700000" flipH="1">
                      <a:off x="1232" y="322"/>
                      <a:ext cx="699"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11" name=""/>
                  <p:cNvGrpSpPr/>
                  <p:nvPr/>
                </p:nvGrpSpPr>
                <p:grpSpPr>
                  <a:xfrm>
                    <a:off x="1842" y="89"/>
                    <a:ext cx="810" cy="1571"/>
                    <a:chOff x="1768" y="117"/>
                    <a:chExt cx="810" cy="1571"/>
                  </a:xfrm>
                </p:grpSpPr>
                <p:sp>
                  <p:nvSpPr>
                    <p:cNvPr id="2112" name=""/>
                    <p:cNvSpPr/>
                    <p:nvPr/>
                  </p:nvSpPr>
                  <p:spPr bwMode="hidden">
                    <a:xfrm rot="3480000" flipH="1">
                      <a:off x="1895" y="1005"/>
                      <a:ext cx="1144"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3" name=""/>
                    <p:cNvSpPr/>
                    <p:nvPr/>
                  </p:nvSpPr>
                  <p:spPr bwMode="hidden">
                    <a:xfrm rot="3480000" flipH="1">
                      <a:off x="1637" y="249"/>
                      <a:ext cx="615"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14" name=""/>
                  <p:cNvGrpSpPr/>
                  <p:nvPr/>
                </p:nvGrpSpPr>
                <p:grpSpPr>
                  <a:xfrm>
                    <a:off x="2157" y="10"/>
                    <a:ext cx="659" cy="1595"/>
                    <a:chOff x="2083" y="38"/>
                    <a:chExt cx="659" cy="1595"/>
                  </a:xfrm>
                </p:grpSpPr>
                <p:sp>
                  <p:nvSpPr>
                    <p:cNvPr id="2115" name=""/>
                    <p:cNvSpPr/>
                    <p:nvPr/>
                  </p:nvSpPr>
                  <p:spPr bwMode="hidden">
                    <a:xfrm rot="4140000" flipH="1">
                      <a:off x="2079" y="969"/>
                      <a:ext cx="1103"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6" name=""/>
                    <p:cNvSpPr/>
                    <p:nvPr/>
                  </p:nvSpPr>
                  <p:spPr bwMode="hidden">
                    <a:xfrm rot="4140000" flipH="1">
                      <a:off x="1962" y="158"/>
                      <a:ext cx="593"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17" name=""/>
                  <p:cNvGrpSpPr/>
                  <p:nvPr/>
                </p:nvGrpSpPr>
                <p:grpSpPr>
                  <a:xfrm>
                    <a:off x="3079" y="679"/>
                    <a:ext cx="1919" cy="589"/>
                    <a:chOff x="3005" y="707"/>
                    <a:chExt cx="1919" cy="589"/>
                  </a:xfrm>
                </p:grpSpPr>
                <p:sp>
                  <p:nvSpPr>
                    <p:cNvPr id="2118" name=""/>
                    <p:cNvSpPr/>
                    <p:nvPr/>
                  </p:nvSpPr>
                  <p:spPr bwMode="hidden">
                    <a:xfrm rot="20220000">
                      <a:off x="3005" y="1072"/>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9" name=""/>
                    <p:cNvSpPr/>
                    <p:nvPr/>
                  </p:nvSpPr>
                  <p:spPr bwMode="hidden">
                    <a:xfrm rot="20220000">
                      <a:off x="4236" y="707"/>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0" name=""/>
                  <p:cNvGrpSpPr/>
                  <p:nvPr/>
                </p:nvGrpSpPr>
                <p:grpSpPr>
                  <a:xfrm>
                    <a:off x="2935" y="443"/>
                    <a:ext cx="1852" cy="746"/>
                    <a:chOff x="2861" y="471"/>
                    <a:chExt cx="1852" cy="746"/>
                  </a:xfrm>
                </p:grpSpPr>
                <p:sp>
                  <p:nvSpPr>
                    <p:cNvPr id="2121" name=""/>
                    <p:cNvSpPr/>
                    <p:nvPr/>
                  </p:nvSpPr>
                  <p:spPr bwMode="hidden">
                    <a:xfrm rot="19620000">
                      <a:off x="2861" y="993"/>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2" name=""/>
                    <p:cNvSpPr/>
                    <p:nvPr/>
                  </p:nvSpPr>
                  <p:spPr bwMode="hidden">
                    <a:xfrm rot="19620000">
                      <a:off x="4025" y="471"/>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23" name=""/>
                  <p:cNvSpPr/>
                  <p:nvPr/>
                </p:nvSpPr>
                <p:spPr bwMode="hidden">
                  <a:xfrm rot="4620000" flipH="1">
                    <a:off x="2330" y="997"/>
                    <a:ext cx="1068" cy="15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4" name=""/>
                  <p:cNvSpPr/>
                  <p:nvPr/>
                </p:nvSpPr>
                <p:spPr bwMode="hidden">
                  <a:xfrm rot="4620000" flipH="1">
                    <a:off x="2355" y="213"/>
                    <a:ext cx="574" cy="23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25" name=""/>
                  <p:cNvGrpSpPr/>
                  <p:nvPr/>
                </p:nvGrpSpPr>
                <p:grpSpPr>
                  <a:xfrm>
                    <a:off x="3057" y="23"/>
                    <a:ext cx="666" cy="1581"/>
                    <a:chOff x="2983" y="51"/>
                    <a:chExt cx="666" cy="1581"/>
                  </a:xfrm>
                </p:grpSpPr>
                <p:sp>
                  <p:nvSpPr>
                    <p:cNvPr id="2126" name=""/>
                    <p:cNvSpPr/>
                    <p:nvPr/>
                  </p:nvSpPr>
                  <p:spPr bwMode="hidden">
                    <a:xfrm rot="17700000">
                      <a:off x="2526" y="984"/>
                      <a:ext cx="1104" cy="19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7" name=""/>
                    <p:cNvSpPr/>
                    <p:nvPr/>
                  </p:nvSpPr>
                  <p:spPr bwMode="hidden">
                    <a:xfrm rot="17700000">
                      <a:off x="3202" y="197"/>
                      <a:ext cx="593" cy="301"/>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8" name=""/>
                  <p:cNvGrpSpPr/>
                  <p:nvPr/>
                </p:nvGrpSpPr>
                <p:grpSpPr>
                  <a:xfrm>
                    <a:off x="3195" y="150"/>
                    <a:ext cx="1059" cy="1524"/>
                    <a:chOff x="3121" y="178"/>
                    <a:chExt cx="1059" cy="1524"/>
                  </a:xfrm>
                </p:grpSpPr>
                <p:sp>
                  <p:nvSpPr>
                    <p:cNvPr id="2129" name=""/>
                    <p:cNvSpPr/>
                    <p:nvPr/>
                  </p:nvSpPr>
                  <p:spPr bwMode="hidden">
                    <a:xfrm rot="18780000">
                      <a:off x="2661" y="960"/>
                      <a:ext cx="1201" cy="28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0" name=""/>
                    <p:cNvSpPr/>
                    <p:nvPr/>
                  </p:nvSpPr>
                  <p:spPr bwMode="hidden">
                    <a:xfrm rot="18780000">
                      <a:off x="3638" y="280"/>
                      <a:ext cx="645" cy="44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31" name=""/>
                  <p:cNvGrpSpPr/>
                  <p:nvPr/>
                </p:nvGrpSpPr>
                <p:grpSpPr>
                  <a:xfrm>
                    <a:off x="2984" y="13"/>
                    <a:ext cx="253" cy="1506"/>
                    <a:chOff x="2910" y="41"/>
                    <a:chExt cx="253" cy="1506"/>
                  </a:xfrm>
                </p:grpSpPr>
                <p:sp>
                  <p:nvSpPr>
                    <p:cNvPr id="2132" name=""/>
                    <p:cNvSpPr/>
                    <p:nvPr/>
                  </p:nvSpPr>
                  <p:spPr bwMode="hidden">
                    <a:xfrm rot="16680000">
                      <a:off x="2458" y="1007"/>
                      <a:ext cx="992" cy="8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3" name=""/>
                    <p:cNvSpPr/>
                    <p:nvPr/>
                  </p:nvSpPr>
                  <p:spPr bwMode="hidden">
                    <a:xfrm rot="16680000">
                      <a:off x="2827" y="237"/>
                      <a:ext cx="532" cy="14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34" name=""/>
                  <p:cNvGrpSpPr/>
                  <p:nvPr/>
                </p:nvGrpSpPr>
                <p:grpSpPr>
                  <a:xfrm>
                    <a:off x="1125" y="1820"/>
                    <a:ext cx="1129" cy="2549"/>
                    <a:chOff x="1051" y="1848"/>
                    <a:chExt cx="1129" cy="2549"/>
                  </a:xfrm>
                </p:grpSpPr>
                <p:sp>
                  <p:nvSpPr>
                    <p:cNvPr id="2135" name=""/>
                    <p:cNvSpPr/>
                    <p:nvPr/>
                  </p:nvSpPr>
                  <p:spPr bwMode="hidden">
                    <a:xfrm rot="18360000" flipH="1">
                      <a:off x="1121" y="2583"/>
                      <a:ext cx="1793"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6" name=""/>
                    <p:cNvSpPr/>
                    <p:nvPr/>
                  </p:nvSpPr>
                  <p:spPr bwMode="hidden">
                    <a:xfrm rot="18360000" flipH="1">
                      <a:off x="825" y="3661"/>
                      <a:ext cx="962"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37" name=""/>
                  <p:cNvGrpSpPr/>
                  <p:nvPr/>
                </p:nvGrpSpPr>
                <p:grpSpPr>
                  <a:xfrm>
                    <a:off x="1658" y="1994"/>
                    <a:ext cx="796" cy="2467"/>
                    <a:chOff x="1584" y="2022"/>
                    <a:chExt cx="796" cy="2467"/>
                  </a:xfrm>
                </p:grpSpPr>
                <p:sp>
                  <p:nvSpPr>
                    <p:cNvPr id="2138" name=""/>
                    <p:cNvSpPr/>
                    <p:nvPr/>
                  </p:nvSpPr>
                  <p:spPr bwMode="hidden">
                    <a:xfrm rot="17580000" flipH="1">
                      <a:off x="1388" y="2690"/>
                      <a:ext cx="1659"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9" name=""/>
                    <p:cNvSpPr/>
                    <p:nvPr/>
                  </p:nvSpPr>
                  <p:spPr bwMode="hidden">
                    <a:xfrm rot="17580000" flipH="1">
                      <a:off x="1393" y="3790"/>
                      <a:ext cx="890"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0" name=""/>
                  <p:cNvGrpSpPr/>
                  <p:nvPr/>
                </p:nvGrpSpPr>
                <p:grpSpPr>
                  <a:xfrm rot="60000">
                    <a:off x="2212" y="2050"/>
                    <a:ext cx="477" cy="2422"/>
                    <a:chOff x="2120" y="2085"/>
                    <a:chExt cx="511" cy="2708"/>
                  </a:xfrm>
                </p:grpSpPr>
                <p:sp>
                  <p:nvSpPr>
                    <p:cNvPr id="2141" name=""/>
                    <p:cNvSpPr/>
                    <p:nvPr/>
                  </p:nvSpPr>
                  <p:spPr bwMode="hidden">
                    <a:xfrm rot="16800000" flipH="1">
                      <a:off x="1585" y="2819"/>
                      <a:ext cx="1779" cy="313"/>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2" name=""/>
                    <p:cNvSpPr/>
                    <p:nvPr/>
                  </p:nvSpPr>
                  <p:spPr bwMode="hidden">
                    <a:xfrm rot="16800000" flipH="1">
                      <a:off x="1888" y="4070"/>
                      <a:ext cx="955" cy="49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3" name=""/>
                  <p:cNvGrpSpPr/>
                  <p:nvPr/>
                </p:nvGrpSpPr>
                <p:grpSpPr>
                  <a:xfrm>
                    <a:off x="3612" y="1766"/>
                    <a:ext cx="1169" cy="2524"/>
                    <a:chOff x="3538" y="1794"/>
                    <a:chExt cx="1169" cy="2524"/>
                  </a:xfrm>
                </p:grpSpPr>
                <p:sp>
                  <p:nvSpPr>
                    <p:cNvPr id="2144" name=""/>
                    <p:cNvSpPr/>
                    <p:nvPr/>
                  </p:nvSpPr>
                  <p:spPr bwMode="hidden">
                    <a:xfrm rot="3120000">
                      <a:off x="2804" y="2528"/>
                      <a:ext cx="1793"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5" name=""/>
                    <p:cNvSpPr/>
                    <p:nvPr/>
                  </p:nvSpPr>
                  <p:spPr bwMode="hidden">
                    <a:xfrm rot="3120000">
                      <a:off x="3972" y="3582"/>
                      <a:ext cx="962"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6" name=""/>
                  <p:cNvGrpSpPr/>
                  <p:nvPr/>
                </p:nvGrpSpPr>
                <p:grpSpPr>
                  <a:xfrm>
                    <a:off x="3453" y="1921"/>
                    <a:ext cx="918" cy="2524"/>
                    <a:chOff x="3379" y="1949"/>
                    <a:chExt cx="918" cy="2524"/>
                  </a:xfrm>
                </p:grpSpPr>
                <p:sp>
                  <p:nvSpPr>
                    <p:cNvPr id="2147" name=""/>
                    <p:cNvSpPr/>
                    <p:nvPr/>
                  </p:nvSpPr>
                  <p:spPr bwMode="hidden">
                    <a:xfrm rot="3720000">
                      <a:off x="2677" y="2651"/>
                      <a:ext cx="1716" cy="31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8" name=""/>
                    <p:cNvSpPr/>
                    <p:nvPr/>
                  </p:nvSpPr>
                  <p:spPr bwMode="hidden">
                    <a:xfrm rot="3720000">
                      <a:off x="3593" y="3768"/>
                      <a:ext cx="920" cy="48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9" name=""/>
                  <p:cNvGrpSpPr/>
                  <p:nvPr/>
                </p:nvGrpSpPr>
                <p:grpSpPr>
                  <a:xfrm>
                    <a:off x="3270" y="2043"/>
                    <a:ext cx="644" cy="2481"/>
                    <a:chOff x="3196" y="2071"/>
                    <a:chExt cx="644" cy="2481"/>
                  </a:xfrm>
                </p:grpSpPr>
                <p:sp>
                  <p:nvSpPr>
                    <p:cNvPr id="2150" name=""/>
                    <p:cNvSpPr/>
                    <p:nvPr/>
                  </p:nvSpPr>
                  <p:spPr bwMode="hidden">
                    <a:xfrm rot="4260000">
                      <a:off x="2492" y="2776"/>
                      <a:ext cx="1665" cy="25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1" name=""/>
                    <p:cNvSpPr/>
                    <p:nvPr/>
                  </p:nvSpPr>
                  <p:spPr bwMode="hidden">
                    <a:xfrm rot="4260000">
                      <a:off x="3193" y="3905"/>
                      <a:ext cx="893" cy="401"/>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52" name=""/>
                  <p:cNvGrpSpPr/>
                  <p:nvPr/>
                </p:nvGrpSpPr>
                <p:grpSpPr>
                  <a:xfrm>
                    <a:off x="3076" y="2166"/>
                    <a:ext cx="422" cy="2307"/>
                    <a:chOff x="3002" y="2194"/>
                    <a:chExt cx="422" cy="2307"/>
                  </a:xfrm>
                </p:grpSpPr>
                <p:sp>
                  <p:nvSpPr>
                    <p:cNvPr id="2153" name=""/>
                    <p:cNvSpPr/>
                    <p:nvPr/>
                  </p:nvSpPr>
                  <p:spPr bwMode="hidden">
                    <a:xfrm rot="4860000">
                      <a:off x="2365" y="2831"/>
                      <a:ext cx="1530" cy="25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4" name=""/>
                    <p:cNvSpPr/>
                    <p:nvPr/>
                  </p:nvSpPr>
                  <p:spPr bwMode="hidden">
                    <a:xfrm rot="4860000">
                      <a:off x="2812" y="3890"/>
                      <a:ext cx="822" cy="401"/>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55" name=""/>
                  <p:cNvGrpSpPr/>
                  <p:nvPr/>
                </p:nvGrpSpPr>
                <p:grpSpPr>
                  <a:xfrm>
                    <a:off x="2534" y="2201"/>
                    <a:ext cx="443" cy="2272"/>
                    <a:chOff x="2449" y="2229"/>
                    <a:chExt cx="443" cy="2272"/>
                  </a:xfrm>
                </p:grpSpPr>
                <p:sp>
                  <p:nvSpPr>
                    <p:cNvPr id="2156" name=""/>
                    <p:cNvSpPr/>
                    <p:nvPr/>
                  </p:nvSpPr>
                  <p:spPr bwMode="hidden">
                    <a:xfrm rot="5700000">
                      <a:off x="2047" y="2879"/>
                      <a:ext cx="1494" cy="19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7" name=""/>
                    <p:cNvSpPr/>
                    <p:nvPr/>
                  </p:nvSpPr>
                  <p:spPr bwMode="hidden">
                    <a:xfrm rot="5700000">
                      <a:off x="2202" y="3947"/>
                      <a:ext cx="802" cy="30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grpSp>
          <p:grpSp>
            <p:nvGrpSpPr>
              <p:cNvPr id="2158" name=""/>
              <p:cNvGrpSpPr/>
              <p:nvPr/>
            </p:nvGrpSpPr>
            <p:grpSpPr>
              <a:xfrm>
                <a:off x="145" y="335"/>
                <a:ext cx="5677" cy="3814"/>
                <a:chOff x="145" y="335"/>
                <a:chExt cx="5677" cy="3814"/>
              </a:xfrm>
            </p:grpSpPr>
            <p:grpSp>
              <p:nvGrpSpPr>
                <p:cNvPr id="2159" name=""/>
                <p:cNvGrpSpPr/>
                <p:nvPr/>
              </p:nvGrpSpPr>
              <p:grpSpPr>
                <a:xfrm>
                  <a:off x="145" y="335"/>
                  <a:ext cx="5677" cy="3814"/>
                  <a:chOff x="145" y="335"/>
                  <a:chExt cx="5677" cy="3814"/>
                </a:xfrm>
              </p:grpSpPr>
              <p:sp>
                <p:nvSpPr>
                  <p:cNvPr id="2160" name=""/>
                  <p:cNvSpPr/>
                  <p:nvPr/>
                </p:nvSpPr>
                <p:spPr bwMode="hidden">
                  <a:xfrm flipV="1">
                    <a:off x="3152" y="484"/>
                    <a:ext cx="2670" cy="2128"/>
                  </a:xfrm>
                  <a:custGeom>
                    <a:rect l="l" t="t" r="r" b="b"/>
                    <a:pathLst>
                      <a:path w="36729" h="21600" fill="none">
                        <a:moveTo>
                          <a:pt x="36729" y="10451"/>
                        </a:moveTo>
                        <a:lnTo>
                          <a:pt x="36729" y="10451"/>
                        </a:lnTo>
                        <a:arcTo wR="21600" hR="21600" stAng="1680033" swAng="6960010"/>
                      </a:path>
                      <a:path w="36729" h="21600" stroke="0">
                        <a:moveTo>
                          <a:pt x="36729" y="10451"/>
                        </a:moveTo>
                        <a:lnTo>
                          <a:pt x="36729" y="10451"/>
                        </a:lnTo>
                        <a:arcTo wR="21600" hR="21600" stAng="1680033" swAng="6960010"/>
                        <a:lnTo>
                          <a:pt x="17826" y="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1" name=""/>
                  <p:cNvSpPr/>
                  <p:nvPr/>
                </p:nvSpPr>
                <p:spPr bwMode="hidden">
                  <a:xfrm flipH="1">
                    <a:off x="471" y="1675"/>
                    <a:ext cx="2097" cy="2474"/>
                  </a:xfrm>
                  <a:custGeom>
                    <a:rect l="l" t="t" r="r" b="b"/>
                    <a:pathLst>
                      <a:path w="30473" h="22394" fill="none">
                        <a:moveTo>
                          <a:pt x="0" y="1907"/>
                        </a:moveTo>
                        <a:lnTo>
                          <a:pt x="0" y="1907"/>
                        </a:lnTo>
                        <a:arcTo wR="21600" hR="21600" stAng="-6840044" swAng="6960070"/>
                      </a:path>
                      <a:path w="30473" h="22394" stroke="0">
                        <a:moveTo>
                          <a:pt x="0" y="1907"/>
                        </a:moveTo>
                        <a:lnTo>
                          <a:pt x="0" y="1907"/>
                        </a:lnTo>
                        <a:arcTo wR="21600" hR="21600" stAng="-6840044" swAng="6960070"/>
                        <a:lnTo>
                          <a:pt x="8873" y="21600"/>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2" name=""/>
                  <p:cNvSpPr/>
                  <p:nvPr/>
                </p:nvSpPr>
                <p:spPr bwMode="hidden">
                  <a:xfrm>
                    <a:off x="3218" y="1238"/>
                    <a:ext cx="1483" cy="2474"/>
                  </a:xfrm>
                  <a:custGeom>
                    <a:rect l="l" t="t" r="r" b="b"/>
                    <a:pathLst>
                      <a:path w="34812" h="22517" fill="none">
                        <a:moveTo>
                          <a:pt x="0" y="4512"/>
                        </a:moveTo>
                        <a:lnTo>
                          <a:pt x="0" y="4512"/>
                        </a:lnTo>
                        <a:arcTo wR="21600" hR="21600" stAng="-7619929" swAng="7739955"/>
                      </a:path>
                      <a:path w="34812" h="22517" stroke="0">
                        <a:moveTo>
                          <a:pt x="0" y="4512"/>
                        </a:moveTo>
                        <a:lnTo>
                          <a:pt x="0" y="4512"/>
                        </a:lnTo>
                        <a:arcTo wR="21600" hR="21600" stAng="-7619929" swAng="7739955"/>
                        <a:lnTo>
                          <a:pt x="13212" y="2160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3" name=""/>
                  <p:cNvSpPr/>
                  <p:nvPr/>
                </p:nvSpPr>
                <p:spPr bwMode="hidden">
                  <a:xfrm flipH="1">
                    <a:off x="145" y="855"/>
                    <a:ext cx="2642" cy="2474"/>
                  </a:xfrm>
                  <a:custGeom>
                    <a:rect l="l" t="t" r="r" b="b"/>
                    <a:pathLst>
                      <a:path w="36830" h="22575" fill="none">
                        <a:moveTo>
                          <a:pt x="0" y="6283"/>
                        </a:moveTo>
                        <a:lnTo>
                          <a:pt x="0" y="6283"/>
                        </a:lnTo>
                        <a:arcTo wR="21600" hR="21600" stAng="-8040015" swAng="8160041"/>
                      </a:path>
                      <a:path w="36830" h="22575" stroke="0">
                        <a:moveTo>
                          <a:pt x="0" y="6283"/>
                        </a:moveTo>
                        <a:lnTo>
                          <a:pt x="0" y="6283"/>
                        </a:lnTo>
                        <a:arcTo wR="21600" hR="21600" stAng="-8040015" swAng="8160041"/>
                        <a:lnTo>
                          <a:pt x="15230" y="21600"/>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4" name=""/>
                  <p:cNvSpPr/>
                  <p:nvPr/>
                </p:nvSpPr>
                <p:spPr bwMode="hidden">
                  <a:xfrm flipH="1">
                    <a:off x="889" y="335"/>
                    <a:ext cx="1924" cy="2396"/>
                  </a:xfrm>
                  <a:custGeom>
                    <a:rect l="l" t="t" r="r" b="b"/>
                    <a:pathLst>
                      <a:path w="31880" h="21600" fill="none">
                        <a:moveTo>
                          <a:pt x="0" y="10016"/>
                        </a:moveTo>
                        <a:lnTo>
                          <a:pt x="0" y="10016"/>
                        </a:lnTo>
                        <a:arcTo wR="21600" hR="21600" stAng="-8820002" swAng="5759998"/>
                      </a:path>
                      <a:path w="31880" h="21600" stroke="0">
                        <a:moveTo>
                          <a:pt x="0" y="10016"/>
                        </a:moveTo>
                        <a:lnTo>
                          <a:pt x="0" y="10016"/>
                        </a:lnTo>
                        <a:arcTo wR="21600" hR="21600" stAng="-8820002" swAng="5759998"/>
                        <a:lnTo>
                          <a:pt x="18231" y="2160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5" name=""/>
                  <p:cNvSpPr/>
                  <p:nvPr/>
                </p:nvSpPr>
                <p:spPr bwMode="hidden">
                  <a:xfrm>
                    <a:off x="2941" y="1342"/>
                    <a:ext cx="795" cy="2396"/>
                  </a:xfrm>
                  <a:custGeom>
                    <a:rect l="l" t="t" r="r" b="b"/>
                    <a:pathLst>
                      <a:path w="31146" h="21600" fill="none">
                        <a:moveTo>
                          <a:pt x="0" y="4512"/>
                        </a:moveTo>
                        <a:lnTo>
                          <a:pt x="0" y="4512"/>
                        </a:lnTo>
                        <a:arcTo wR="21600" hR="21600" stAng="-7619929" swAng="5579853"/>
                      </a:path>
                      <a:path w="31146" h="21600" stroke="0">
                        <a:moveTo>
                          <a:pt x="0" y="4512"/>
                        </a:moveTo>
                        <a:lnTo>
                          <a:pt x="0" y="4512"/>
                        </a:lnTo>
                        <a:arcTo wR="21600" hR="21600" stAng="-7619929" swAng="5579853"/>
                        <a:lnTo>
                          <a:pt x="13212" y="21600"/>
                        </a:lnTo>
                        <a:close/>
                      </a:path>
                    </a:pathLst>
                  </a:custGeom>
                  <a:noFill/>
                  <a:ln cap="flat">
                    <a:solidFill>
                      <a:srgbClr val="FFE103"/>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6" name=""/>
                  <p:cNvSpPr/>
                  <p:nvPr/>
                </p:nvSpPr>
                <p:spPr bwMode="hidden">
                  <a:xfrm flipH="1">
                    <a:off x="1940" y="465"/>
                    <a:ext cx="435" cy="1585"/>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67" name=""/>
                <p:cNvSpPr/>
                <p:nvPr/>
              </p:nvSpPr>
              <p:spPr bwMode="hidden">
                <a:xfrm rot="20220000">
                  <a:off x="3479" y="1600"/>
                  <a:ext cx="460" cy="870"/>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E103"/>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grpSp>
          <p:nvGrpSpPr>
            <p:cNvPr id="2168" name=""/>
            <p:cNvGrpSpPr/>
            <p:nvPr/>
          </p:nvGrpSpPr>
          <p:grpSpPr>
            <a:xfrm>
              <a:off x="1535" y="467"/>
              <a:ext cx="4200" cy="3085"/>
              <a:chOff x="286" y="360"/>
              <a:chExt cx="5406" cy="3971"/>
            </a:xfrm>
          </p:grpSpPr>
          <p:sp>
            <p:nvSpPr>
              <p:cNvPr id="2169" name=""/>
              <p:cNvSpPr/>
              <p:nvPr/>
            </p:nvSpPr>
            <p:spPr bwMode="hidden">
              <a:xfrm flipH="1">
                <a:off x="2079" y="2487"/>
                <a:ext cx="504" cy="1538"/>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0" name=""/>
              <p:cNvSpPr/>
              <p:nvPr/>
            </p:nvSpPr>
            <p:spPr bwMode="hidden">
              <a:xfrm flipH="1">
                <a:off x="1164" y="1935"/>
                <a:ext cx="2207" cy="2396"/>
              </a:xfrm>
              <a:custGeom>
                <a:rect l="l" t="t" r="r" b="b"/>
                <a:pathLst>
                  <a:path w="21600" h="21618" fill="none">
                    <a:moveTo>
                      <a:pt x="5467" y="0"/>
                    </a:moveTo>
                    <a:lnTo>
                      <a:pt x="5467" y="0"/>
                    </a:lnTo>
                    <a:arcTo wR="21600" hR="21600" stAng="-4500076" swAng="4620102"/>
                  </a:path>
                  <a:path w="21600" h="21618" stroke="0">
                    <a:moveTo>
                      <a:pt x="5467" y="0"/>
                    </a:moveTo>
                    <a:lnTo>
                      <a:pt x="5467" y="0"/>
                    </a:lnTo>
                    <a:arcTo wR="21600" hR="21600" stAng="-4500076" swAng="4620102"/>
                    <a:lnTo>
                      <a:pt x="0" y="20897"/>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1" name=""/>
              <p:cNvSpPr/>
              <p:nvPr/>
            </p:nvSpPr>
            <p:spPr bwMode="hidden">
              <a:xfrm flipH="1">
                <a:off x="1384" y="1549"/>
                <a:ext cx="1294" cy="2474"/>
              </a:xfrm>
              <a:custGeom>
                <a:rect l="l" t="t" r="r" b="b"/>
                <a:pathLst>
                  <a:path w="28940" h="22462" fill="none">
                    <a:moveTo>
                      <a:pt x="0" y="1285"/>
                    </a:moveTo>
                    <a:lnTo>
                      <a:pt x="0" y="1285"/>
                    </a:lnTo>
                    <a:arcTo wR="21600" hR="21600" stAng="-6539969" swAng="6659995"/>
                  </a:path>
                  <a:path w="28940" h="22462" stroke="0">
                    <a:moveTo>
                      <a:pt x="0" y="1285"/>
                    </a:moveTo>
                    <a:lnTo>
                      <a:pt x="0" y="1285"/>
                    </a:lnTo>
                    <a:arcTo wR="21600" hR="21600" stAng="-6539969" swAng="6659995"/>
                    <a:lnTo>
                      <a:pt x="7340" y="2160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2" name=""/>
              <p:cNvSpPr/>
              <p:nvPr/>
            </p:nvSpPr>
            <p:spPr bwMode="hidden">
              <a:xfrm flipH="1">
                <a:off x="286" y="1224"/>
                <a:ext cx="2471" cy="2474"/>
              </a:xfrm>
              <a:custGeom>
                <a:rect l="l" t="t" r="r" b="b"/>
                <a:pathLst>
                  <a:path w="34455" h="22470" fill="none">
                    <a:moveTo>
                      <a:pt x="0" y="4241"/>
                    </a:moveTo>
                    <a:lnTo>
                      <a:pt x="0" y="4241"/>
                    </a:lnTo>
                    <a:arcTo wR="21600" hR="21600" stAng="-7559957" swAng="7679983"/>
                  </a:path>
                  <a:path w="34455" h="22470" stroke="0">
                    <a:moveTo>
                      <a:pt x="0" y="4241"/>
                    </a:moveTo>
                    <a:lnTo>
                      <a:pt x="0" y="4241"/>
                    </a:lnTo>
                    <a:arcTo wR="21600" hR="21600" stAng="-7559957" swAng="7679983"/>
                    <a:lnTo>
                      <a:pt x="12855" y="21600"/>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3" name=""/>
              <p:cNvSpPr/>
              <p:nvPr/>
            </p:nvSpPr>
            <p:spPr bwMode="hidden">
              <a:xfrm>
                <a:off x="3021" y="1573"/>
                <a:ext cx="396" cy="2474"/>
              </a:xfrm>
              <a:custGeom>
                <a:rect l="l" t="t" r="r" b="b"/>
                <a:pathLst>
                  <a:path w="34812" h="22517" fill="none">
                    <a:moveTo>
                      <a:pt x="0" y="4512"/>
                    </a:moveTo>
                    <a:lnTo>
                      <a:pt x="0" y="4512"/>
                    </a:lnTo>
                    <a:arcTo wR="21600" hR="21600" stAng="-7619929" swAng="7739955"/>
                  </a:path>
                  <a:path w="34812" h="22517" stroke="0">
                    <a:moveTo>
                      <a:pt x="0" y="4512"/>
                    </a:moveTo>
                    <a:lnTo>
                      <a:pt x="0" y="4512"/>
                    </a:lnTo>
                    <a:arcTo wR="21600" hR="21600" stAng="-7619929" swAng="7739955"/>
                    <a:lnTo>
                      <a:pt x="13212" y="2160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4" name=""/>
              <p:cNvSpPr/>
              <p:nvPr/>
            </p:nvSpPr>
            <p:spPr bwMode="hidden">
              <a:xfrm>
                <a:off x="3125" y="1561"/>
                <a:ext cx="1044" cy="2474"/>
              </a:xfrm>
              <a:custGeom>
                <a:rect l="l" t="t" r="r" b="b"/>
                <a:pathLst>
                  <a:path w="34812" h="22517" fill="none">
                    <a:moveTo>
                      <a:pt x="0" y="4512"/>
                    </a:moveTo>
                    <a:lnTo>
                      <a:pt x="0" y="4512"/>
                    </a:lnTo>
                    <a:arcTo wR="21600" hR="21600" stAng="-7619929" swAng="7739955"/>
                  </a:path>
                  <a:path w="34812" h="22517" stroke="0">
                    <a:moveTo>
                      <a:pt x="0" y="4512"/>
                    </a:moveTo>
                    <a:lnTo>
                      <a:pt x="0" y="4512"/>
                    </a:lnTo>
                    <a:arcTo wR="21600" hR="21600" stAng="-7619929" swAng="7739955"/>
                    <a:lnTo>
                      <a:pt x="13212" y="21600"/>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5" name=""/>
              <p:cNvSpPr/>
              <p:nvPr/>
            </p:nvSpPr>
            <p:spPr bwMode="hidden">
              <a:xfrm>
                <a:off x="3501" y="2750"/>
                <a:ext cx="504" cy="1538"/>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6" name=""/>
              <p:cNvSpPr/>
              <p:nvPr/>
            </p:nvSpPr>
            <p:spPr bwMode="hidden">
              <a:xfrm rot="19680000" flipV="1">
                <a:off x="2715" y="2246"/>
                <a:ext cx="460" cy="870"/>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E103"/>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7" name=""/>
              <p:cNvSpPr/>
              <p:nvPr/>
            </p:nvSpPr>
            <p:spPr bwMode="hidden">
              <a:xfrm flipH="1">
                <a:off x="576" y="2614"/>
                <a:ext cx="1128" cy="1585"/>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8" name=""/>
              <p:cNvSpPr/>
              <p:nvPr/>
            </p:nvSpPr>
            <p:spPr bwMode="hidden">
              <a:xfrm flipH="1">
                <a:off x="1108" y="938"/>
                <a:ext cx="724" cy="1585"/>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9" name=""/>
              <p:cNvSpPr/>
              <p:nvPr/>
            </p:nvSpPr>
            <p:spPr bwMode="hidden">
              <a:xfrm>
                <a:off x="4645" y="2381"/>
                <a:ext cx="1047" cy="1665"/>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0" name=""/>
              <p:cNvSpPr/>
              <p:nvPr/>
            </p:nvSpPr>
            <p:spPr bwMode="hidden">
              <a:xfrm>
                <a:off x="4101" y="1538"/>
                <a:ext cx="1579" cy="1110"/>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1" name=""/>
              <p:cNvSpPr/>
              <p:nvPr/>
            </p:nvSpPr>
            <p:spPr bwMode="hidden">
              <a:xfrm>
                <a:off x="4159" y="360"/>
                <a:ext cx="690" cy="1491"/>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2" name=""/>
              <p:cNvSpPr/>
              <p:nvPr/>
            </p:nvSpPr>
            <p:spPr bwMode="hidden">
              <a:xfrm rot="1380000" flipH="1">
                <a:off x="1838" y="1576"/>
                <a:ext cx="460" cy="870"/>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E103"/>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sp>
        <p:nvSpPr>
          <p:cNvPr id="2183" name=""/>
          <p:cNvSpPr/>
          <p:nvPr>
            <p:ph type="ctrTitle" sz="quarter"/>
          </p:nvPr>
        </p:nvSpPr>
        <p:spPr>
          <a:xfrm>
            <a:off x="713232" y="1900302"/>
            <a:ext cx="8083296" cy="1692274"/>
          </a:xfrm>
          <a:prstGeom prst="rect">
            <a:avLst/>
          </a:prstGeom>
          <a:noFill/>
          <a:ln cap="flat">
            <a:noFill/>
            <a:prstDash val="solid"/>
            <a:miter lim="800000"/>
            <a:headEnd type="none" w="med" len="med"/>
            <a:tailEnd type="none" w="med" len="med"/>
          </a:ln>
        </p:spPr>
        <p:txBody>
          <a:bodyPr anchor="ctr" anchorCtr="0">
            <a:noAutofit/>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t>单击此处编辑母版标题样式</a:t>
            </a:r>
          </a:p>
        </p:txBody>
      </p:sp>
      <p:sp>
        <p:nvSpPr>
          <p:cNvPr id="2184" name=""/>
          <p:cNvSpPr/>
          <p:nvPr>
            <p:ph type="subTitle" sz="quarter" idx="1"/>
          </p:nvPr>
        </p:nvSpPr>
        <p:spPr>
          <a:xfrm>
            <a:off x="1426464" y="4041648"/>
            <a:ext cx="6656832" cy="1822704"/>
          </a:xfrm>
          <a:prstGeom prst="rect">
            <a:avLst/>
          </a:prstGeom>
          <a:noFill/>
          <a:ln cap="flat">
            <a:noFill/>
            <a:prstDash val="solid"/>
            <a:miter lim="800000"/>
            <a:headEnd type="none" w="med" len="med"/>
            <a:tailEnd type="none" w="med" len="med"/>
          </a:ln>
        </p:spPr>
        <p:txBody>
          <a:bodyPr/>
          <a:lstStyle>
            <a:lvl1pPr marL="0" indent="0" algn="ctr" defTabSz="950976" rtl="0" eaLnBrk="1" fontAlgn="base" hangingPunct="1">
              <a:lnSpc>
                <a:spcPct val="100000"/>
              </a:lnSpc>
              <a:spcBef>
                <a:spcPct val="20000"/>
              </a:spcBef>
              <a:spcAft>
                <a:spcPct val="0"/>
              </a:spcAft>
              <a:buClr>
                <a:schemeClr val="hlink"/>
              </a:buClr>
              <a:buSzTx/>
              <a:buFontTx/>
              <a:buNone/>
              <a:defRPr kumimoji="0" lang="zh-CN" altLang="en-US" sz="3328" b="0" i="0" u="none">
                <a:solidFill>
                  <a:schemeClr val="tx1"/>
                </a:solidFill>
                <a:latin typeface="Arial Black" charset="0"/>
                <a:ea typeface="宋体" charset="-122"/>
              </a:defRPr>
            </a:lvl1pPr>
            <a:lvl2pPr marL="475488" indent="0" algn="ctr" defTabSz="950976" rtl="0" eaLnBrk="1" fontAlgn="base" hangingPunct="1">
              <a:lnSpc>
                <a:spcPct val="100000"/>
              </a:lnSpc>
              <a:spcBef>
                <a:spcPct val="20000"/>
              </a:spcBef>
              <a:spcAft>
                <a:spcPct val="0"/>
              </a:spcAft>
              <a:buClr>
                <a:schemeClr val="folHlink"/>
              </a:buClr>
              <a:buSzTx/>
              <a:buFontTx/>
              <a:buNone/>
              <a:defRPr kumimoji="0" lang="zh-CN" altLang="en-US" sz="2912" b="0" i="0" u="none">
                <a:solidFill>
                  <a:schemeClr val="tx1"/>
                </a:solidFill>
                <a:latin typeface="Arial Black" charset="0"/>
                <a:ea typeface="宋体" charset="-122"/>
              </a:defRPr>
            </a:lvl2pPr>
            <a:lvl3pPr marL="950976" indent="0" algn="ctr" defTabSz="950976" rtl="0" eaLnBrk="1" fontAlgn="base" hangingPunct="1">
              <a:lnSpc>
                <a:spcPct val="100000"/>
              </a:lnSpc>
              <a:spcBef>
                <a:spcPct val="20000"/>
              </a:spcBef>
              <a:spcAft>
                <a:spcPct val="0"/>
              </a:spcAft>
              <a:buClrTx/>
              <a:buSzTx/>
              <a:buFontTx/>
              <a:buNone/>
              <a:defRPr kumimoji="0" lang="zh-CN" altLang="en-US" sz="2496" b="0" i="0" u="none">
                <a:solidFill>
                  <a:schemeClr val="tx1"/>
                </a:solidFill>
                <a:latin typeface="Arial Black" charset="0"/>
                <a:ea typeface="宋体" charset="-122"/>
              </a:defRPr>
            </a:lvl3pPr>
            <a:lvl4pPr marL="1426464" indent="0" algn="ctr" defTabSz="950976" rtl="0" eaLnBrk="1" fontAlgn="base" hangingPunct="1">
              <a:lnSpc>
                <a:spcPct val="100000"/>
              </a:lnSpc>
              <a:spcBef>
                <a:spcPct val="20000"/>
              </a:spcBef>
              <a:spcAft>
                <a:spcPct val="0"/>
              </a:spcAft>
              <a:buClrTx/>
              <a:buSzTx/>
              <a:buFont typeface="Times New Roman" charset="0"/>
              <a:buNone/>
              <a:defRPr kumimoji="0" lang="zh-CN" altLang="en-US" sz="2080" b="0" i="0" u="none">
                <a:solidFill>
                  <a:schemeClr val="tx1"/>
                </a:solidFill>
                <a:latin typeface="Arial Black" charset="0"/>
                <a:ea typeface="宋体" charset="-122"/>
              </a:defRPr>
            </a:lvl4pPr>
            <a:lvl5pPr marL="1901952" indent="0" algn="ctr" defTabSz="950976" rtl="0" eaLnBrk="1" fontAlgn="base" hangingPunct="1">
              <a:lnSpc>
                <a:spcPct val="100000"/>
              </a:lnSpc>
              <a:spcBef>
                <a:spcPct val="20000"/>
              </a:spcBef>
              <a:spcAft>
                <a:spcPct val="0"/>
              </a:spcAft>
              <a:buClrTx/>
              <a:buSzTx/>
              <a:buFont typeface="Times New Roman" charset="0"/>
              <a:buNone/>
              <a:defRPr kumimoji="0" lang="zh-CN" altLang="en-US" sz="2080" b="0" i="0" u="none">
                <a:solidFill>
                  <a:schemeClr val="tx1"/>
                </a:solidFill>
                <a:latin typeface="Arial Black" charset="0"/>
                <a:ea typeface="宋体" charset="-122"/>
              </a:defRPr>
            </a:lvl5pPr>
          </a:lstStyle>
          <a:p>
            <a:pPr lvl="0"/>
            <a:r>
              <a:t>单击此处编辑母版副标题样式</a:t>
            </a:r>
          </a:p>
        </p:txBody>
      </p:sp>
      <p:sp>
        <p:nvSpPr>
          <p:cNvPr id="2185" name=""/>
          <p:cNvSpPr/>
          <p:nvPr>
            <p:ph type="dt" sz="quarter" idx="2"/>
          </p:nvPr>
        </p:nvSpPr>
        <p:spPr>
          <a:xfrm>
            <a:off x="685800" y="6248400"/>
            <a:ext cx="1905000" cy="457200"/>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1pPr>
            <a:lvl2pPr marL="475488"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2pPr>
            <a:lvl3pPr marL="950976"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3pPr>
            <a:lvl4pPr marL="1426464"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4pPr>
            <a:lvl5pPr marL="1901952"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5pPr>
          </a:lstStyle>
          <a:p>
            <a:pPr lvl="0"/>
            <a:endParaRPr sz="1456">
              <a:latin typeface="Arial Black" charset="0"/>
            </a:endParaRPr>
          </a:p>
        </p:txBody>
      </p:sp>
      <p:sp>
        <p:nvSpPr>
          <p:cNvPr id="2186" name=""/>
          <p:cNvSpPr/>
          <p:nvPr>
            <p:ph type="ftr" sz="quarter" idx="3"/>
          </p:nvPr>
        </p:nvSpPr>
        <p:spPr>
          <a:xfrm>
            <a:off x="3124200" y="6248400"/>
            <a:ext cx="2895600" cy="457200"/>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1pPr>
            <a:lvl2pPr marL="475488"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2pPr>
            <a:lvl3pPr marL="950976"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3pPr>
            <a:lvl4pPr marL="1426464"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4pPr>
            <a:lvl5pPr marL="1901952"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5pPr>
          </a:lstStyle>
          <a:p>
            <a:pPr lvl="0" algn="ctr"/>
            <a:endParaRPr sz="1456">
              <a:latin typeface="Arial Black" charset="0"/>
            </a:endParaRPr>
          </a:p>
        </p:txBody>
      </p:sp>
      <p:sp>
        <p:nvSpPr>
          <p:cNvPr id="2187" name=""/>
          <p:cNvSpPr/>
          <p:nvPr>
            <p:ph type="sldNum" sz="quarter" idx="4"/>
          </p:nvPr>
        </p:nvSpPr>
        <p:spPr>
          <a:xfrm>
            <a:off x="6553200" y="6248400"/>
            <a:ext cx="1905000" cy="457200"/>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1pPr>
            <a:lvl2pPr marL="475488"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2pPr>
            <a:lvl3pPr marL="950976"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3pPr>
            <a:lvl4pPr marL="1426464"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4pPr>
            <a:lvl5pPr marL="1901952" indent="0" algn="l" defTabSz="950976" rtl="0" eaLnBrk="1" fontAlgn="base" hangingPunct="1">
              <a:lnSpc>
                <a:spcPct val="100000"/>
              </a:lnSpc>
              <a:spcBef>
                <a:spcPct val="0"/>
              </a:spcBef>
              <a:spcAft>
                <a:spcPct val="0"/>
              </a:spcAft>
              <a:buClrTx/>
              <a:buSzTx/>
              <a:buFontTx/>
              <a:buNone/>
              <a:defRPr kumimoji="0" lang="zh-CN" altLang="en-US" sz="1872" b="0" i="0" u="none">
                <a:solidFill>
                  <a:schemeClr val="tx1"/>
                </a:solidFill>
                <a:latin typeface="Arial" pitchFamily="34" charset="0"/>
                <a:ea typeface="宋体" charset="-122"/>
              </a:defRPr>
            </a:lvl5pPr>
          </a:lstStyle>
          <a:p>
            <a:pPr lvl="0" algn="r"/>
            <a:fld id="{250C3724-C370-4011-BCDA-A91EB4E355AC}" type="slidenum">
              <a:rPr sz="1456">
                <a:latin typeface="Arial Black" charset="0"/>
              </a:rPr>
              <a:t>*</a:t>
            </a:fld>
            <a:endParaRPr sz="1456">
              <a:latin typeface="Arial Black"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lvl="0"/>
            <a:endParaRPr sz="1456">
              <a:latin typeface="Arial Black" charset="0"/>
            </a:endParaRPr>
          </a:p>
        </p:txBody>
      </p:sp>
      <p:sp>
        <p:nvSpPr>
          <p:cNvPr id="3" name="Footer Placeholder 2"/>
          <p:cNvSpPr>
            <a:spLocks noGrp="1"/>
          </p:cNvSpPr>
          <p:nvPr>
            <p:ph type="ftr" sz="quarter" idx="11"/>
          </p:nvPr>
        </p:nvSpPr>
        <p:spPr/>
        <p:txBody>
          <a:bodyPr/>
          <a:lstStyle/>
          <a:p>
            <a:pPr lvl="0" algn="ctr"/>
            <a:endParaRPr sz="1456">
              <a:latin typeface="Arial Black" charset="0"/>
            </a:endParaRPr>
          </a:p>
        </p:txBody>
      </p:sp>
      <p:sp>
        <p:nvSpPr>
          <p:cNvPr id="4" name="Slide Number Placeholder 3"/>
          <p:cNvSpPr>
            <a:spLocks noGrp="1"/>
          </p:cNvSpPr>
          <p:nvPr>
            <p:ph type="sldNum" sz="quarter" idx="12"/>
          </p:nvPr>
        </p:nvSpPr>
        <p:spPr/>
        <p:txBody>
          <a:bodyPr/>
          <a:lstStyle/>
          <a:p>
            <a:pPr lvl="0" algn="r"/>
            <a:fld id="{93AE1883-0942-4AA3-9DB2-9C7C3A0314B1}" type="slidenum">
              <a:rPr sz="1456">
                <a:latin typeface="Arial Black"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336699"/>
        </a:solidFill>
      </p:bgPr>
    </p:bg>
    <p:spTree>
      <p:nvGrpSpPr>
        <p:cNvPr id="1" name=""/>
        <p:cNvGrpSpPr/>
        <p:nvPr/>
      </p:nvGrpSpPr>
      <p:grpSpPr/>
      <p:grpSp>
        <p:nvGrpSpPr>
          <p:cNvPr id="1026" name=""/>
          <p:cNvGrpSpPr/>
          <p:nvPr/>
        </p:nvGrpSpPr>
        <p:grpSpPr>
          <a:xfrm>
            <a:off x="6555250" y="0"/>
            <a:ext cx="2954512" cy="3384550"/>
            <a:chOff x="3307" y="0"/>
            <a:chExt cx="2257" cy="2585"/>
          </a:xfrm>
        </p:grpSpPr>
        <p:grpSp>
          <p:nvGrpSpPr>
            <p:cNvPr id="1027" name=""/>
            <p:cNvGrpSpPr/>
            <p:nvPr/>
          </p:nvGrpSpPr>
          <p:grpSpPr>
            <a:xfrm>
              <a:off x="4311" y="1986"/>
              <a:ext cx="799" cy="599"/>
              <a:chOff x="231" y="76"/>
              <a:chExt cx="799" cy="599"/>
            </a:xfrm>
          </p:grpSpPr>
          <p:sp>
            <p:nvSpPr>
              <p:cNvPr id="1028" name=""/>
              <p:cNvSpPr/>
              <p:nvPr/>
            </p:nvSpPr>
            <p:spPr bwMode="hidden">
              <a:xfrm>
                <a:off x="231" y="76"/>
                <a:ext cx="799" cy="599"/>
              </a:xfrm>
              <a:prstGeom prst="ellipse">
                <a:avLst/>
              </a:prstGeom>
              <a:gradFill rotWithShape="0">
                <a:gsLst>
                  <a:gs pos="0">
                    <a:srgbClr val="AF273E"/>
                  </a:gs>
                  <a:gs pos="100000">
                    <a:srgbClr val="000000"/>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9" name=""/>
              <p:cNvSpPr/>
              <p:nvPr/>
            </p:nvSpPr>
            <p:spPr bwMode="hidden">
              <a:xfrm>
                <a:off x="518" y="338"/>
                <a:ext cx="192" cy="112"/>
              </a:xfrm>
              <a:prstGeom prst="ellipse">
                <a:avLst/>
              </a:prstGeom>
              <a:gradFill rotWithShape="0">
                <a:gsLst>
                  <a:gs pos="0">
                    <a:srgbClr val="FF8B17"/>
                  </a:gs>
                  <a:gs pos="100000">
                    <a:srgbClr val="AF273E"/>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30" name=""/>
            <p:cNvGrpSpPr/>
            <p:nvPr/>
          </p:nvGrpSpPr>
          <p:grpSpPr>
            <a:xfrm>
              <a:off x="4495" y="1147"/>
              <a:ext cx="799" cy="599"/>
              <a:chOff x="238" y="44"/>
              <a:chExt cx="799" cy="599"/>
            </a:xfrm>
          </p:grpSpPr>
          <p:sp>
            <p:nvSpPr>
              <p:cNvPr id="1031" name=""/>
              <p:cNvSpPr/>
              <p:nvPr/>
            </p:nvSpPr>
            <p:spPr bwMode="hidden">
              <a:xfrm>
                <a:off x="238" y="44"/>
                <a:ext cx="799" cy="599"/>
              </a:xfrm>
              <a:prstGeom prst="ellipse">
                <a:avLst/>
              </a:prstGeom>
              <a:gradFill rotWithShape="0">
                <a:gsLst>
                  <a:gs pos="0">
                    <a:srgbClr val="AF273E"/>
                  </a:gs>
                  <a:gs pos="100000">
                    <a:srgbClr val="000000"/>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2" name=""/>
              <p:cNvSpPr/>
              <p:nvPr/>
            </p:nvSpPr>
            <p:spPr bwMode="hidden">
              <a:xfrm>
                <a:off x="525" y="306"/>
                <a:ext cx="192" cy="112"/>
              </a:xfrm>
              <a:prstGeom prst="ellipse">
                <a:avLst/>
              </a:prstGeom>
              <a:gradFill rotWithShape="0">
                <a:gsLst>
                  <a:gs pos="0">
                    <a:srgbClr val="FF8B17"/>
                  </a:gs>
                  <a:gs pos="100000">
                    <a:srgbClr val="AF273E"/>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33" name=""/>
            <p:cNvGrpSpPr/>
            <p:nvPr/>
          </p:nvGrpSpPr>
          <p:grpSpPr>
            <a:xfrm>
              <a:off x="3327" y="0"/>
              <a:ext cx="799" cy="599"/>
              <a:chOff x="193" y="0"/>
              <a:chExt cx="799" cy="599"/>
            </a:xfrm>
          </p:grpSpPr>
          <p:sp>
            <p:nvSpPr>
              <p:cNvPr id="1034" name=""/>
              <p:cNvSpPr/>
              <p:nvPr/>
            </p:nvSpPr>
            <p:spPr bwMode="hidden">
              <a:xfrm>
                <a:off x="193" y="0"/>
                <a:ext cx="799" cy="599"/>
              </a:xfrm>
              <a:prstGeom prst="ellipse">
                <a:avLst/>
              </a:prstGeom>
              <a:gradFill rotWithShape="0">
                <a:gsLst>
                  <a:gs pos="0">
                    <a:srgbClr val="AF273E"/>
                  </a:gs>
                  <a:gs pos="100000">
                    <a:srgbClr val="000000"/>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5" name=""/>
              <p:cNvSpPr/>
              <p:nvPr/>
            </p:nvSpPr>
            <p:spPr bwMode="hidden">
              <a:xfrm>
                <a:off x="480" y="262"/>
                <a:ext cx="192" cy="112"/>
              </a:xfrm>
              <a:prstGeom prst="ellipse">
                <a:avLst/>
              </a:prstGeom>
              <a:gradFill rotWithShape="0">
                <a:gsLst>
                  <a:gs pos="0">
                    <a:srgbClr val="FF8B17"/>
                  </a:gs>
                  <a:gs pos="100000">
                    <a:srgbClr val="AF273E"/>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36" name=""/>
            <p:cNvGrpSpPr/>
            <p:nvPr/>
          </p:nvGrpSpPr>
          <p:grpSpPr>
            <a:xfrm>
              <a:off x="3307" y="0"/>
              <a:ext cx="2257" cy="1770"/>
              <a:chOff x="3307" y="0"/>
              <a:chExt cx="2257" cy="1770"/>
            </a:xfrm>
          </p:grpSpPr>
          <p:grpSp>
            <p:nvGrpSpPr>
              <p:cNvPr id="1037" name=""/>
              <p:cNvGrpSpPr/>
              <p:nvPr/>
            </p:nvGrpSpPr>
            <p:grpSpPr>
              <a:xfrm>
                <a:off x="3854" y="320"/>
                <a:ext cx="1191" cy="878"/>
                <a:chOff x="1810" y="845"/>
                <a:chExt cx="3036" cy="2237"/>
              </a:xfrm>
            </p:grpSpPr>
            <p:sp>
              <p:nvSpPr>
                <p:cNvPr id="1038" name=""/>
                <p:cNvSpPr/>
                <p:nvPr/>
              </p:nvSpPr>
              <p:spPr bwMode="hidden">
                <a:xfrm>
                  <a:off x="1810" y="845"/>
                  <a:ext cx="3036" cy="2237"/>
                </a:xfrm>
                <a:prstGeom prst="ellipse">
                  <a:avLst/>
                </a:prstGeom>
                <a:gradFill rotWithShape="0">
                  <a:gsLst>
                    <a:gs pos="0">
                      <a:srgbClr val="AF273E"/>
                    </a:gs>
                    <a:gs pos="100000">
                      <a:srgbClr val="000000"/>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9" name=""/>
                <p:cNvSpPr/>
                <p:nvPr/>
              </p:nvSpPr>
              <p:spPr bwMode="hidden">
                <a:xfrm>
                  <a:off x="2969" y="1664"/>
                  <a:ext cx="602" cy="422"/>
                </a:xfrm>
                <a:prstGeom prst="ellipse">
                  <a:avLst/>
                </a:prstGeom>
                <a:gradFill rotWithShape="0">
                  <a:gsLst>
                    <a:gs pos="0">
                      <a:srgbClr val="FFE103"/>
                    </a:gs>
                    <a:gs pos="100000">
                      <a:srgbClr val="AF273E"/>
                    </a:gs>
                  </a:gsLst>
                  <a:path path="shape">
                    <a:fillToRect l="50000" t="50000" r="50000" b="50000"/>
                  </a:path>
                </a:grad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0" name=""/>
              <p:cNvGrpSpPr/>
              <p:nvPr/>
            </p:nvGrpSpPr>
            <p:grpSpPr>
              <a:xfrm>
                <a:off x="3308" y="0"/>
                <a:ext cx="2231" cy="1770"/>
                <a:chOff x="3308" y="0"/>
                <a:chExt cx="2231" cy="1770"/>
              </a:xfrm>
            </p:grpSpPr>
            <p:grpSp>
              <p:nvGrpSpPr>
                <p:cNvPr id="1041" name=""/>
                <p:cNvGrpSpPr/>
                <p:nvPr/>
              </p:nvGrpSpPr>
              <p:grpSpPr>
                <a:xfrm>
                  <a:off x="4753" y="612"/>
                  <a:ext cx="512" cy="949"/>
                  <a:chOff x="4105" y="1589"/>
                  <a:chExt cx="1307" cy="2422"/>
                </a:xfrm>
              </p:grpSpPr>
              <p:sp>
                <p:nvSpPr>
                  <p:cNvPr id="1042" name=""/>
                  <p:cNvSpPr/>
                  <p:nvPr/>
                </p:nvSpPr>
                <p:spPr bwMode="hidden">
                  <a:xfrm rot="2700000">
                    <a:off x="3369" y="2325"/>
                    <a:ext cx="1795"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3" name=""/>
                  <p:cNvSpPr/>
                  <p:nvPr/>
                </p:nvSpPr>
                <p:spPr bwMode="hidden">
                  <a:xfrm rot="2700000">
                    <a:off x="4676" y="3275"/>
                    <a:ext cx="963" cy="50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4" name=""/>
                <p:cNvGrpSpPr/>
                <p:nvPr/>
              </p:nvGrpSpPr>
              <p:grpSpPr>
                <a:xfrm>
                  <a:off x="4506" y="812"/>
                  <a:ext cx="1005" cy="543"/>
                  <a:chOff x="3473" y="2099"/>
                  <a:chExt cx="2562" cy="1385"/>
                </a:xfrm>
              </p:grpSpPr>
              <p:sp>
                <p:nvSpPr>
                  <p:cNvPr id="1045" name=""/>
                  <p:cNvSpPr/>
                  <p:nvPr/>
                </p:nvSpPr>
                <p:spPr bwMode="hidden">
                  <a:xfrm rot="2100000">
                    <a:off x="3473" y="2099"/>
                    <a:ext cx="1887" cy="36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6" name=""/>
                  <p:cNvSpPr/>
                  <p:nvPr/>
                </p:nvSpPr>
                <p:spPr bwMode="hidden">
                  <a:xfrm rot="2100000">
                    <a:off x="5021" y="2917"/>
                    <a:ext cx="1013" cy="56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7" name=""/>
                <p:cNvGrpSpPr/>
                <p:nvPr/>
              </p:nvGrpSpPr>
              <p:grpSpPr>
                <a:xfrm>
                  <a:off x="4519" y="735"/>
                  <a:ext cx="1010" cy="434"/>
                  <a:chOff x="3507" y="1904"/>
                  <a:chExt cx="2576" cy="1107"/>
                </a:xfrm>
              </p:grpSpPr>
              <p:sp>
                <p:nvSpPr>
                  <p:cNvPr id="1048" name=""/>
                  <p:cNvSpPr/>
                  <p:nvPr/>
                </p:nvSpPr>
                <p:spPr bwMode="hidden">
                  <a:xfrm rot="1560000">
                    <a:off x="3507" y="1904"/>
                    <a:ext cx="1805" cy="31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9" name=""/>
                  <p:cNvSpPr/>
                  <p:nvPr/>
                </p:nvSpPr>
                <p:spPr bwMode="hidden">
                  <a:xfrm rot="1560000">
                    <a:off x="5114" y="2516"/>
                    <a:ext cx="969" cy="49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50" name=""/>
                <p:cNvGrpSpPr/>
                <p:nvPr/>
              </p:nvGrpSpPr>
              <p:grpSpPr>
                <a:xfrm>
                  <a:off x="4531" y="655"/>
                  <a:ext cx="1008" cy="379"/>
                  <a:chOff x="3536" y="1700"/>
                  <a:chExt cx="2571" cy="964"/>
                </a:xfrm>
              </p:grpSpPr>
              <p:sp>
                <p:nvSpPr>
                  <p:cNvPr id="1051" name=""/>
                  <p:cNvSpPr/>
                  <p:nvPr/>
                </p:nvSpPr>
                <p:spPr bwMode="hidden">
                  <a:xfrm rot="1080000">
                    <a:off x="3536" y="1700"/>
                    <a:ext cx="1744" cy="34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2" name=""/>
                  <p:cNvSpPr/>
                  <p:nvPr/>
                </p:nvSpPr>
                <p:spPr bwMode="hidden">
                  <a:xfrm rot="1080000">
                    <a:off x="5169" y="2117"/>
                    <a:ext cx="937" cy="54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53" name=""/>
                <p:cNvGrpSpPr/>
                <p:nvPr/>
              </p:nvGrpSpPr>
              <p:grpSpPr>
                <a:xfrm>
                  <a:off x="4544" y="565"/>
                  <a:ext cx="955" cy="268"/>
                  <a:chOff x="3571" y="1469"/>
                  <a:chExt cx="2436" cy="683"/>
                </a:xfrm>
              </p:grpSpPr>
              <p:sp>
                <p:nvSpPr>
                  <p:cNvPr id="1054" name=""/>
                  <p:cNvSpPr/>
                  <p:nvPr/>
                </p:nvSpPr>
                <p:spPr bwMode="hidden">
                  <a:xfrm rot="420000">
                    <a:off x="3571" y="1469"/>
                    <a:ext cx="1607"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5" name=""/>
                  <p:cNvSpPr/>
                  <p:nvPr/>
                </p:nvSpPr>
                <p:spPr bwMode="hidden">
                  <a:xfrm rot="420000">
                    <a:off x="5143" y="1644"/>
                    <a:ext cx="863" cy="50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56" name=""/>
                <p:cNvGrpSpPr/>
                <p:nvPr/>
              </p:nvGrpSpPr>
              <p:grpSpPr>
                <a:xfrm>
                  <a:off x="4555" y="506"/>
                  <a:ext cx="877" cy="139"/>
                  <a:chOff x="3597" y="1319"/>
                  <a:chExt cx="2236" cy="357"/>
                </a:xfrm>
              </p:grpSpPr>
              <p:sp>
                <p:nvSpPr>
                  <p:cNvPr id="1057" name=""/>
                  <p:cNvSpPr/>
                  <p:nvPr/>
                </p:nvSpPr>
                <p:spPr bwMode="hidden">
                  <a:xfrm rot="21480000">
                    <a:off x="3597" y="1340"/>
                    <a:ext cx="1460" cy="22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8" name=""/>
                  <p:cNvSpPr/>
                  <p:nvPr/>
                </p:nvSpPr>
                <p:spPr bwMode="hidden">
                  <a:xfrm rot="21480000">
                    <a:off x="5049" y="1319"/>
                    <a:ext cx="784" cy="35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59" name=""/>
                <p:cNvGrpSpPr/>
                <p:nvPr/>
              </p:nvGrpSpPr>
              <p:grpSpPr>
                <a:xfrm>
                  <a:off x="4536" y="363"/>
                  <a:ext cx="766" cy="174"/>
                  <a:chOff x="3550" y="953"/>
                  <a:chExt cx="1954" cy="444"/>
                </a:xfrm>
              </p:grpSpPr>
              <p:sp>
                <p:nvSpPr>
                  <p:cNvPr id="1060" name=""/>
                  <p:cNvSpPr/>
                  <p:nvPr/>
                </p:nvSpPr>
                <p:spPr bwMode="hidden">
                  <a:xfrm rot="20760000">
                    <a:off x="3550" y="1173"/>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1" name=""/>
                  <p:cNvSpPr/>
                  <p:nvPr/>
                </p:nvSpPr>
                <p:spPr bwMode="hidden">
                  <a:xfrm rot="20760000">
                    <a:off x="4815" y="953"/>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2" name=""/>
                <p:cNvGrpSpPr/>
                <p:nvPr/>
              </p:nvGrpSpPr>
              <p:grpSpPr>
                <a:xfrm>
                  <a:off x="3598" y="663"/>
                  <a:ext cx="513" cy="949"/>
                  <a:chOff x="1156" y="1718"/>
                  <a:chExt cx="1308" cy="2419"/>
                </a:xfrm>
              </p:grpSpPr>
              <p:sp>
                <p:nvSpPr>
                  <p:cNvPr id="1063" name=""/>
                  <p:cNvSpPr/>
                  <p:nvPr/>
                </p:nvSpPr>
                <p:spPr bwMode="hidden">
                  <a:xfrm rot="18900000" flipH="1">
                    <a:off x="1405" y="2452"/>
                    <a:ext cx="1793" cy="325"/>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4" name=""/>
                  <p:cNvSpPr/>
                  <p:nvPr/>
                </p:nvSpPr>
                <p:spPr bwMode="hidden">
                  <a:xfrm rot="18900000" flipH="1">
                    <a:off x="930" y="3402"/>
                    <a:ext cx="962"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5" name=""/>
                <p:cNvGrpSpPr/>
                <p:nvPr/>
              </p:nvGrpSpPr>
              <p:grpSpPr>
                <a:xfrm>
                  <a:off x="3336" y="884"/>
                  <a:ext cx="1005" cy="543"/>
                  <a:chOff x="489" y="2283"/>
                  <a:chExt cx="2562" cy="1385"/>
                </a:xfrm>
              </p:grpSpPr>
              <p:sp>
                <p:nvSpPr>
                  <p:cNvPr id="1066" name=""/>
                  <p:cNvSpPr/>
                  <p:nvPr/>
                </p:nvSpPr>
                <p:spPr bwMode="hidden">
                  <a:xfrm rot="19500000" flipH="1">
                    <a:off x="1164" y="2283"/>
                    <a:ext cx="1887" cy="36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7" name=""/>
                  <p:cNvSpPr/>
                  <p:nvPr/>
                </p:nvSpPr>
                <p:spPr bwMode="hidden">
                  <a:xfrm rot="19500000" flipH="1">
                    <a:off x="489" y="3101"/>
                    <a:ext cx="1013" cy="56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8" name=""/>
                <p:cNvGrpSpPr/>
                <p:nvPr/>
              </p:nvGrpSpPr>
              <p:grpSpPr>
                <a:xfrm>
                  <a:off x="3317" y="808"/>
                  <a:ext cx="1010" cy="434"/>
                  <a:chOff x="440" y="2088"/>
                  <a:chExt cx="2576" cy="1107"/>
                </a:xfrm>
              </p:grpSpPr>
              <p:sp>
                <p:nvSpPr>
                  <p:cNvPr id="1069" name=""/>
                  <p:cNvSpPr/>
                  <p:nvPr/>
                </p:nvSpPr>
                <p:spPr bwMode="hidden">
                  <a:xfrm rot="20040000" flipH="1">
                    <a:off x="1211" y="2088"/>
                    <a:ext cx="1805" cy="31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0" name=""/>
                  <p:cNvSpPr/>
                  <p:nvPr/>
                </p:nvSpPr>
                <p:spPr bwMode="hidden">
                  <a:xfrm rot="20040000" flipH="1">
                    <a:off x="440" y="2700"/>
                    <a:ext cx="969" cy="495"/>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71" name=""/>
                <p:cNvGrpSpPr/>
                <p:nvPr/>
              </p:nvGrpSpPr>
              <p:grpSpPr>
                <a:xfrm>
                  <a:off x="3308" y="728"/>
                  <a:ext cx="1008" cy="378"/>
                  <a:chOff x="418" y="1885"/>
                  <a:chExt cx="2571" cy="964"/>
                </a:xfrm>
              </p:grpSpPr>
              <p:sp>
                <p:nvSpPr>
                  <p:cNvPr id="1072" name=""/>
                  <p:cNvSpPr/>
                  <p:nvPr/>
                </p:nvSpPr>
                <p:spPr bwMode="hidden">
                  <a:xfrm rot="20520000" flipH="1">
                    <a:off x="1244" y="1885"/>
                    <a:ext cx="1744" cy="34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3" name=""/>
                  <p:cNvSpPr/>
                  <p:nvPr/>
                </p:nvSpPr>
                <p:spPr bwMode="hidden">
                  <a:xfrm rot="20520000" flipH="1">
                    <a:off x="418" y="2302"/>
                    <a:ext cx="937" cy="54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74" name=""/>
                <p:cNvGrpSpPr/>
                <p:nvPr/>
              </p:nvGrpSpPr>
              <p:grpSpPr>
                <a:xfrm>
                  <a:off x="3347" y="638"/>
                  <a:ext cx="955" cy="267"/>
                  <a:chOff x="517" y="1654"/>
                  <a:chExt cx="2436" cy="683"/>
                </a:xfrm>
              </p:grpSpPr>
              <p:sp>
                <p:nvSpPr>
                  <p:cNvPr id="1075" name=""/>
                  <p:cNvSpPr/>
                  <p:nvPr/>
                </p:nvSpPr>
                <p:spPr bwMode="hidden">
                  <a:xfrm rot="21180000" flipH="1">
                    <a:off x="1346" y="1654"/>
                    <a:ext cx="1607"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6" name=""/>
                  <p:cNvSpPr/>
                  <p:nvPr/>
                </p:nvSpPr>
                <p:spPr bwMode="hidden">
                  <a:xfrm rot="21180000" flipH="1">
                    <a:off x="517" y="1828"/>
                    <a:ext cx="863" cy="509"/>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77" name=""/>
                <p:cNvGrpSpPr/>
                <p:nvPr/>
              </p:nvGrpSpPr>
              <p:grpSpPr>
                <a:xfrm>
                  <a:off x="3415" y="578"/>
                  <a:ext cx="877" cy="139"/>
                  <a:chOff x="691" y="1503"/>
                  <a:chExt cx="2236" cy="357"/>
                </a:xfrm>
              </p:grpSpPr>
              <p:sp>
                <p:nvSpPr>
                  <p:cNvPr id="1078" name=""/>
                  <p:cNvSpPr/>
                  <p:nvPr/>
                </p:nvSpPr>
                <p:spPr bwMode="hidden">
                  <a:xfrm rot="120000" flipH="1">
                    <a:off x="1467" y="1524"/>
                    <a:ext cx="1460" cy="228"/>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9" name=""/>
                  <p:cNvSpPr/>
                  <p:nvPr/>
                </p:nvSpPr>
                <p:spPr bwMode="hidden">
                  <a:xfrm rot="120000" flipH="1">
                    <a:off x="691" y="1503"/>
                    <a:ext cx="784" cy="35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0" name=""/>
                <p:cNvGrpSpPr/>
                <p:nvPr/>
              </p:nvGrpSpPr>
              <p:grpSpPr>
                <a:xfrm>
                  <a:off x="3544" y="435"/>
                  <a:ext cx="766" cy="174"/>
                  <a:chOff x="1019" y="1137"/>
                  <a:chExt cx="1954" cy="444"/>
                </a:xfrm>
              </p:grpSpPr>
              <p:sp>
                <p:nvSpPr>
                  <p:cNvPr id="1081" name=""/>
                  <p:cNvSpPr/>
                  <p:nvPr/>
                </p:nvSpPr>
                <p:spPr bwMode="hidden">
                  <a:xfrm rot="840000" flipH="1">
                    <a:off x="1691" y="1357"/>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2" name=""/>
                  <p:cNvSpPr/>
                  <p:nvPr/>
                </p:nvSpPr>
                <p:spPr bwMode="hidden">
                  <a:xfrm rot="840000" flipH="1">
                    <a:off x="1019" y="1137"/>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3" name=""/>
                <p:cNvGrpSpPr/>
                <p:nvPr/>
              </p:nvGrpSpPr>
              <p:grpSpPr>
                <a:xfrm>
                  <a:off x="3590" y="355"/>
                  <a:ext cx="754" cy="227"/>
                  <a:chOff x="1135" y="934"/>
                  <a:chExt cx="1924" cy="576"/>
                </a:xfrm>
              </p:grpSpPr>
              <p:sp>
                <p:nvSpPr>
                  <p:cNvPr id="1084" name=""/>
                  <p:cNvSpPr/>
                  <p:nvPr/>
                </p:nvSpPr>
                <p:spPr bwMode="hidden">
                  <a:xfrm rot="1320000" flipH="1">
                    <a:off x="1777" y="1286"/>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5" name=""/>
                  <p:cNvSpPr/>
                  <p:nvPr/>
                </p:nvSpPr>
                <p:spPr bwMode="hidden">
                  <a:xfrm rot="1320000" flipH="1">
                    <a:off x="1135" y="934"/>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6" name=""/>
                <p:cNvGrpSpPr/>
                <p:nvPr/>
              </p:nvGrpSpPr>
              <p:grpSpPr>
                <a:xfrm>
                  <a:off x="3679" y="240"/>
                  <a:ext cx="721" cy="303"/>
                  <a:chOff x="3679" y="240"/>
                  <a:chExt cx="721" cy="303"/>
                </a:xfrm>
              </p:grpSpPr>
              <p:sp>
                <p:nvSpPr>
                  <p:cNvPr id="1087" name=""/>
                  <p:cNvSpPr/>
                  <p:nvPr/>
                </p:nvSpPr>
                <p:spPr bwMode="hidden">
                  <a:xfrm rot="2040000" flipH="1">
                    <a:off x="3896" y="456"/>
                    <a:ext cx="503" cy="87"/>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8" name=""/>
                  <p:cNvSpPr/>
                  <p:nvPr/>
                </p:nvSpPr>
                <p:spPr bwMode="hidden">
                  <a:xfrm rot="2040000" flipH="1">
                    <a:off x="3679" y="240"/>
                    <a:ext cx="270" cy="13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89" name=""/>
                <p:cNvGrpSpPr/>
                <p:nvPr/>
              </p:nvGrpSpPr>
              <p:grpSpPr>
                <a:xfrm>
                  <a:off x="3764" y="123"/>
                  <a:ext cx="691" cy="363"/>
                  <a:chOff x="3764" y="123"/>
                  <a:chExt cx="691" cy="363"/>
                </a:xfrm>
              </p:grpSpPr>
              <p:sp>
                <p:nvSpPr>
                  <p:cNvPr id="1090" name=""/>
                  <p:cNvSpPr/>
                  <p:nvPr/>
                </p:nvSpPr>
                <p:spPr bwMode="hidden">
                  <a:xfrm rot="2700000" flipH="1">
                    <a:off x="3944" y="398"/>
                    <a:ext cx="511" cy="87"/>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1" name=""/>
                  <p:cNvSpPr/>
                  <p:nvPr/>
                </p:nvSpPr>
                <p:spPr bwMode="hidden">
                  <a:xfrm rot="2700000" flipH="1">
                    <a:off x="3764" y="123"/>
                    <a:ext cx="275" cy="13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92" name=""/>
                <p:cNvGrpSpPr/>
                <p:nvPr/>
              </p:nvGrpSpPr>
              <p:grpSpPr>
                <a:xfrm>
                  <a:off x="4003" y="31"/>
                  <a:ext cx="318" cy="616"/>
                  <a:chOff x="2192" y="108"/>
                  <a:chExt cx="810" cy="1571"/>
                </a:xfrm>
              </p:grpSpPr>
              <p:sp>
                <p:nvSpPr>
                  <p:cNvPr id="1093" name=""/>
                  <p:cNvSpPr/>
                  <p:nvPr/>
                </p:nvSpPr>
                <p:spPr bwMode="hidden">
                  <a:xfrm rot="3480000" flipH="1">
                    <a:off x="2319" y="995"/>
                    <a:ext cx="1144"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4" name=""/>
                  <p:cNvSpPr/>
                  <p:nvPr/>
                </p:nvSpPr>
                <p:spPr bwMode="hidden">
                  <a:xfrm rot="3480000" flipH="1">
                    <a:off x="2061" y="239"/>
                    <a:ext cx="615"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95" name=""/>
                <p:cNvGrpSpPr/>
                <p:nvPr/>
              </p:nvGrpSpPr>
              <p:grpSpPr>
                <a:xfrm>
                  <a:off x="4127" y="0"/>
                  <a:ext cx="258" cy="625"/>
                  <a:chOff x="2508" y="28"/>
                  <a:chExt cx="659" cy="1595"/>
                </a:xfrm>
              </p:grpSpPr>
              <p:sp>
                <p:nvSpPr>
                  <p:cNvPr id="1096" name=""/>
                  <p:cNvSpPr/>
                  <p:nvPr/>
                </p:nvSpPr>
                <p:spPr bwMode="hidden">
                  <a:xfrm rot="4140000" flipH="1">
                    <a:off x="2504" y="960"/>
                    <a:ext cx="1103"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7" name=""/>
                  <p:cNvSpPr/>
                  <p:nvPr/>
                </p:nvSpPr>
                <p:spPr bwMode="hidden">
                  <a:xfrm rot="4140000" flipH="1">
                    <a:off x="2387" y="149"/>
                    <a:ext cx="593"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98" name=""/>
                <p:cNvGrpSpPr/>
                <p:nvPr/>
              </p:nvGrpSpPr>
              <p:grpSpPr>
                <a:xfrm>
                  <a:off x="4489" y="262"/>
                  <a:ext cx="752" cy="231"/>
                  <a:chOff x="3430" y="698"/>
                  <a:chExt cx="1919" cy="589"/>
                </a:xfrm>
              </p:grpSpPr>
              <p:sp>
                <p:nvSpPr>
                  <p:cNvPr id="1099" name=""/>
                  <p:cNvSpPr/>
                  <p:nvPr/>
                </p:nvSpPr>
                <p:spPr bwMode="hidden">
                  <a:xfrm rot="20220000">
                    <a:off x="3430" y="1063"/>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0" name=""/>
                  <p:cNvSpPr/>
                  <p:nvPr/>
                </p:nvSpPr>
                <p:spPr bwMode="hidden">
                  <a:xfrm rot="20220000">
                    <a:off x="4660" y="698"/>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1" name=""/>
                <p:cNvGrpSpPr/>
                <p:nvPr/>
              </p:nvGrpSpPr>
              <p:grpSpPr>
                <a:xfrm>
                  <a:off x="4432" y="170"/>
                  <a:ext cx="727" cy="293"/>
                  <a:chOff x="3284" y="462"/>
                  <a:chExt cx="1852" cy="746"/>
                </a:xfrm>
              </p:grpSpPr>
              <p:sp>
                <p:nvSpPr>
                  <p:cNvPr id="1102" name=""/>
                  <p:cNvSpPr/>
                  <p:nvPr/>
                </p:nvSpPr>
                <p:spPr bwMode="hidden">
                  <a:xfrm rot="19620000">
                    <a:off x="3284" y="984"/>
                    <a:ext cx="1282" cy="2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3" name=""/>
                  <p:cNvSpPr/>
                  <p:nvPr/>
                </p:nvSpPr>
                <p:spPr bwMode="hidden">
                  <a:xfrm rot="19620000">
                    <a:off x="4448" y="462"/>
                    <a:ext cx="688" cy="35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04" name=""/>
                <p:cNvSpPr/>
                <p:nvPr/>
              </p:nvSpPr>
              <p:spPr bwMode="hidden">
                <a:xfrm rot="4620000" flipH="1">
                  <a:off x="4195" y="387"/>
                  <a:ext cx="419" cy="5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5" name=""/>
                <p:cNvSpPr/>
                <p:nvPr/>
              </p:nvSpPr>
              <p:spPr bwMode="hidden">
                <a:xfrm rot="4620000" flipH="1">
                  <a:off x="4204" y="80"/>
                  <a:ext cx="225" cy="94"/>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000000"/>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06" name=""/>
                <p:cNvGrpSpPr/>
                <p:nvPr/>
              </p:nvGrpSpPr>
              <p:grpSpPr>
                <a:xfrm>
                  <a:off x="4480" y="5"/>
                  <a:ext cx="261" cy="620"/>
                  <a:chOff x="3406" y="41"/>
                  <a:chExt cx="666" cy="1581"/>
                </a:xfrm>
              </p:grpSpPr>
              <p:sp>
                <p:nvSpPr>
                  <p:cNvPr id="1107" name=""/>
                  <p:cNvSpPr/>
                  <p:nvPr/>
                </p:nvSpPr>
                <p:spPr bwMode="hidden">
                  <a:xfrm rot="17700000">
                    <a:off x="2950" y="974"/>
                    <a:ext cx="1104" cy="19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8" name=""/>
                  <p:cNvSpPr/>
                  <p:nvPr/>
                </p:nvSpPr>
                <p:spPr bwMode="hidden">
                  <a:xfrm rot="17700000">
                    <a:off x="3626" y="187"/>
                    <a:ext cx="593" cy="301"/>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9" name=""/>
                <p:cNvGrpSpPr/>
                <p:nvPr/>
              </p:nvGrpSpPr>
              <p:grpSpPr>
                <a:xfrm>
                  <a:off x="4535" y="55"/>
                  <a:ext cx="414" cy="597"/>
                  <a:chOff x="3546" y="168"/>
                  <a:chExt cx="1059" cy="1524"/>
                </a:xfrm>
              </p:grpSpPr>
              <p:sp>
                <p:nvSpPr>
                  <p:cNvPr id="1110" name=""/>
                  <p:cNvSpPr/>
                  <p:nvPr/>
                </p:nvSpPr>
                <p:spPr bwMode="hidden">
                  <a:xfrm rot="18780000">
                    <a:off x="3086" y="950"/>
                    <a:ext cx="1201" cy="28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1" name=""/>
                  <p:cNvSpPr/>
                  <p:nvPr/>
                </p:nvSpPr>
                <p:spPr bwMode="hidden">
                  <a:xfrm rot="18780000">
                    <a:off x="4063" y="270"/>
                    <a:ext cx="645" cy="44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2" name=""/>
                <p:cNvGrpSpPr/>
                <p:nvPr/>
              </p:nvGrpSpPr>
              <p:grpSpPr>
                <a:xfrm>
                  <a:off x="4452" y="2"/>
                  <a:ext cx="99" cy="590"/>
                  <a:chOff x="3335" y="32"/>
                  <a:chExt cx="253" cy="1506"/>
                </a:xfrm>
              </p:grpSpPr>
              <p:sp>
                <p:nvSpPr>
                  <p:cNvPr id="1113" name=""/>
                  <p:cNvSpPr/>
                  <p:nvPr/>
                </p:nvSpPr>
                <p:spPr bwMode="hidden">
                  <a:xfrm rot="16680000">
                    <a:off x="2884" y="997"/>
                    <a:ext cx="992" cy="89"/>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4" name=""/>
                  <p:cNvSpPr/>
                  <p:nvPr/>
                </p:nvSpPr>
                <p:spPr bwMode="hidden">
                  <a:xfrm rot="16680000">
                    <a:off x="3252" y="228"/>
                    <a:ext cx="532" cy="14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5" name=""/>
                <p:cNvGrpSpPr/>
                <p:nvPr/>
              </p:nvGrpSpPr>
              <p:grpSpPr>
                <a:xfrm>
                  <a:off x="3722" y="710"/>
                  <a:ext cx="442" cy="999"/>
                  <a:chOff x="1475" y="1839"/>
                  <a:chExt cx="1129" cy="2549"/>
                </a:xfrm>
              </p:grpSpPr>
              <p:sp>
                <p:nvSpPr>
                  <p:cNvPr id="1116" name=""/>
                  <p:cNvSpPr/>
                  <p:nvPr/>
                </p:nvSpPr>
                <p:spPr bwMode="hidden">
                  <a:xfrm rot="18360000" flipH="1">
                    <a:off x="1545" y="2573"/>
                    <a:ext cx="1793"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7" name=""/>
                  <p:cNvSpPr/>
                  <p:nvPr/>
                </p:nvSpPr>
                <p:spPr bwMode="hidden">
                  <a:xfrm rot="18360000" flipH="1">
                    <a:off x="1249" y="3651"/>
                    <a:ext cx="962"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8" name=""/>
                <p:cNvGrpSpPr/>
                <p:nvPr/>
              </p:nvGrpSpPr>
              <p:grpSpPr>
                <a:xfrm>
                  <a:off x="3932" y="778"/>
                  <a:ext cx="312" cy="967"/>
                  <a:chOff x="2008" y="2013"/>
                  <a:chExt cx="796" cy="2467"/>
                </a:xfrm>
              </p:grpSpPr>
              <p:sp>
                <p:nvSpPr>
                  <p:cNvPr id="1119" name=""/>
                  <p:cNvSpPr/>
                  <p:nvPr/>
                </p:nvSpPr>
                <p:spPr bwMode="hidden">
                  <a:xfrm rot="17580000" flipH="1">
                    <a:off x="1813" y="2680"/>
                    <a:ext cx="1659"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0" name=""/>
                  <p:cNvSpPr/>
                  <p:nvPr/>
                </p:nvSpPr>
                <p:spPr bwMode="hidden">
                  <a:xfrm rot="17580000" flipH="1">
                    <a:off x="1818" y="3780"/>
                    <a:ext cx="890"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1" name=""/>
                <p:cNvGrpSpPr/>
                <p:nvPr/>
              </p:nvGrpSpPr>
              <p:grpSpPr>
                <a:xfrm rot="60000">
                  <a:off x="4148" y="800"/>
                  <a:ext cx="187" cy="949"/>
                  <a:chOff x="2574" y="2066"/>
                  <a:chExt cx="511" cy="2708"/>
                </a:xfrm>
              </p:grpSpPr>
              <p:sp>
                <p:nvSpPr>
                  <p:cNvPr id="1122" name=""/>
                  <p:cNvSpPr/>
                  <p:nvPr/>
                </p:nvSpPr>
                <p:spPr bwMode="hidden">
                  <a:xfrm rot="16800000" flipH="1">
                    <a:off x="2039" y="2800"/>
                    <a:ext cx="1779" cy="313"/>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E1F08"/>
                      </a:gs>
                      <a:gs pos="100000">
                        <a:srgbClr val="FFE103"/>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3" name=""/>
                  <p:cNvSpPr/>
                  <p:nvPr/>
                </p:nvSpPr>
                <p:spPr bwMode="hidden">
                  <a:xfrm rot="16800000" flipH="1">
                    <a:off x="2342" y="4051"/>
                    <a:ext cx="955" cy="492"/>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4" name=""/>
                <p:cNvGrpSpPr/>
                <p:nvPr/>
              </p:nvGrpSpPr>
              <p:grpSpPr>
                <a:xfrm>
                  <a:off x="4697" y="688"/>
                  <a:ext cx="459" cy="989"/>
                  <a:chOff x="3960" y="1785"/>
                  <a:chExt cx="1169" cy="2524"/>
                </a:xfrm>
              </p:grpSpPr>
              <p:sp>
                <p:nvSpPr>
                  <p:cNvPr id="1125" name=""/>
                  <p:cNvSpPr/>
                  <p:nvPr/>
                </p:nvSpPr>
                <p:spPr bwMode="hidden">
                  <a:xfrm rot="3120000">
                    <a:off x="3226" y="2519"/>
                    <a:ext cx="1793" cy="324"/>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6" name=""/>
                  <p:cNvSpPr/>
                  <p:nvPr/>
                </p:nvSpPr>
                <p:spPr bwMode="hidden">
                  <a:xfrm rot="3120000">
                    <a:off x="4394" y="3572"/>
                    <a:ext cx="962" cy="510"/>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7" name=""/>
                <p:cNvGrpSpPr/>
                <p:nvPr/>
              </p:nvGrpSpPr>
              <p:grpSpPr>
                <a:xfrm>
                  <a:off x="4635" y="750"/>
                  <a:ext cx="361" cy="989"/>
                  <a:chOff x="3802" y="1939"/>
                  <a:chExt cx="918" cy="2524"/>
                </a:xfrm>
              </p:grpSpPr>
              <p:sp>
                <p:nvSpPr>
                  <p:cNvPr id="1128" name=""/>
                  <p:cNvSpPr/>
                  <p:nvPr/>
                </p:nvSpPr>
                <p:spPr bwMode="hidden">
                  <a:xfrm rot="3720000">
                    <a:off x="3099" y="2642"/>
                    <a:ext cx="1716" cy="311"/>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9" name=""/>
                  <p:cNvSpPr/>
                  <p:nvPr/>
                </p:nvSpPr>
                <p:spPr bwMode="hidden">
                  <a:xfrm rot="3720000">
                    <a:off x="4015" y="3759"/>
                    <a:ext cx="920" cy="488"/>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30" name=""/>
                <p:cNvGrpSpPr/>
                <p:nvPr/>
              </p:nvGrpSpPr>
              <p:grpSpPr>
                <a:xfrm>
                  <a:off x="4564" y="798"/>
                  <a:ext cx="253" cy="972"/>
                  <a:chOff x="3619" y="2062"/>
                  <a:chExt cx="644" cy="2481"/>
                </a:xfrm>
              </p:grpSpPr>
              <p:sp>
                <p:nvSpPr>
                  <p:cNvPr id="1131" name=""/>
                  <p:cNvSpPr/>
                  <p:nvPr/>
                </p:nvSpPr>
                <p:spPr bwMode="hidden">
                  <a:xfrm rot="4260000">
                    <a:off x="2915" y="2766"/>
                    <a:ext cx="1665" cy="25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2" name=""/>
                  <p:cNvSpPr/>
                  <p:nvPr/>
                </p:nvSpPr>
                <p:spPr bwMode="hidden">
                  <a:xfrm rot="4260000">
                    <a:off x="3616" y="3896"/>
                    <a:ext cx="893" cy="401"/>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33" name=""/>
                <p:cNvGrpSpPr/>
                <p:nvPr/>
              </p:nvGrpSpPr>
              <p:grpSpPr>
                <a:xfrm>
                  <a:off x="4487" y="846"/>
                  <a:ext cx="166" cy="905"/>
                  <a:chOff x="3425" y="2184"/>
                  <a:chExt cx="422" cy="2307"/>
                </a:xfrm>
              </p:grpSpPr>
              <p:sp>
                <p:nvSpPr>
                  <p:cNvPr id="1134" name=""/>
                  <p:cNvSpPr/>
                  <p:nvPr/>
                </p:nvSpPr>
                <p:spPr bwMode="hidden">
                  <a:xfrm rot="4860000">
                    <a:off x="2788" y="2821"/>
                    <a:ext cx="1530" cy="25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5" name=""/>
                  <p:cNvSpPr/>
                  <p:nvPr/>
                </p:nvSpPr>
                <p:spPr bwMode="hidden">
                  <a:xfrm rot="4860000">
                    <a:off x="3235" y="3880"/>
                    <a:ext cx="822" cy="401"/>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36" name=""/>
                <p:cNvGrpSpPr/>
                <p:nvPr/>
              </p:nvGrpSpPr>
              <p:grpSpPr>
                <a:xfrm>
                  <a:off x="4275" y="859"/>
                  <a:ext cx="173" cy="891"/>
                  <a:chOff x="2873" y="2220"/>
                  <a:chExt cx="443" cy="2272"/>
                </a:xfrm>
              </p:grpSpPr>
              <p:sp>
                <p:nvSpPr>
                  <p:cNvPr id="1137" name=""/>
                  <p:cNvSpPr/>
                  <p:nvPr/>
                </p:nvSpPr>
                <p:spPr bwMode="hidden">
                  <a:xfrm rot="5700000">
                    <a:off x="2471" y="2869"/>
                    <a:ext cx="1494" cy="196"/>
                  </a:xfrm>
                  <a:custGeom>
                    <a:rect l="l" t="t" r="r" b="b"/>
                    <a:pathLst>
                      <a:path w="2736" h="502">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rgbClr val="FFE103"/>
                      </a:gs>
                      <a:gs pos="100000">
                        <a:srgbClr val="FE1F08"/>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8" name=""/>
                  <p:cNvSpPr/>
                  <p:nvPr/>
                </p:nvSpPr>
                <p:spPr bwMode="hidden">
                  <a:xfrm rot="5700000">
                    <a:off x="2626" y="3937"/>
                    <a:ext cx="802" cy="307"/>
                  </a:xfrm>
                  <a:custGeom>
                    <a:rect l="l" t="t"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rgbClr val="FE1F08"/>
                      </a:gs>
                      <a:gs pos="100000">
                        <a:srgbClr val="000000"/>
                      </a:gs>
                    </a:gsLst>
                    <a:lin ang="5400000"/>
                  </a:gradFill>
                  <a:ln cap="flat">
                    <a:no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sp>
            <p:nvSpPr>
              <p:cNvPr id="1139" name=""/>
              <p:cNvSpPr/>
              <p:nvPr/>
            </p:nvSpPr>
            <p:spPr bwMode="hidden">
              <a:xfrm flipH="1">
                <a:off x="4096" y="971"/>
                <a:ext cx="199" cy="603"/>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0" name=""/>
              <p:cNvSpPr/>
              <p:nvPr/>
            </p:nvSpPr>
            <p:spPr bwMode="hidden">
              <a:xfrm flipH="1">
                <a:off x="3737" y="755"/>
                <a:ext cx="866" cy="939"/>
              </a:xfrm>
              <a:custGeom>
                <a:rect l="l" t="t" r="r" b="b"/>
                <a:pathLst>
                  <a:path w="21600" h="21618" fill="none">
                    <a:moveTo>
                      <a:pt x="5467" y="0"/>
                    </a:moveTo>
                    <a:lnTo>
                      <a:pt x="5467" y="0"/>
                    </a:lnTo>
                    <a:arcTo wR="21600" hR="21600" stAng="-4500076" swAng="4620102"/>
                  </a:path>
                  <a:path w="21600" h="21618" stroke="0">
                    <a:moveTo>
                      <a:pt x="5467" y="0"/>
                    </a:moveTo>
                    <a:lnTo>
                      <a:pt x="5467" y="0"/>
                    </a:lnTo>
                    <a:arcTo wR="21600" hR="21600" stAng="-4500076" swAng="4620102"/>
                    <a:lnTo>
                      <a:pt x="0" y="20897"/>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1" name=""/>
              <p:cNvSpPr/>
              <p:nvPr/>
            </p:nvSpPr>
            <p:spPr bwMode="hidden">
              <a:xfrm flipV="1">
                <a:off x="4517" y="186"/>
                <a:ext cx="1047" cy="834"/>
              </a:xfrm>
              <a:custGeom>
                <a:rect l="l" t="t" r="r" b="b"/>
                <a:pathLst>
                  <a:path w="36729" h="21600" fill="none">
                    <a:moveTo>
                      <a:pt x="36729" y="10451"/>
                    </a:moveTo>
                    <a:lnTo>
                      <a:pt x="36729" y="10451"/>
                    </a:lnTo>
                    <a:arcTo wR="21600" hR="21600" stAng="1680033" swAng="6960010"/>
                  </a:path>
                  <a:path w="36729" h="21600" stroke="0">
                    <a:moveTo>
                      <a:pt x="36729" y="10451"/>
                    </a:moveTo>
                    <a:lnTo>
                      <a:pt x="36729" y="10451"/>
                    </a:lnTo>
                    <a:arcTo wR="21600" hR="21600" stAng="1680033" swAng="6960010"/>
                    <a:lnTo>
                      <a:pt x="17826" y="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2" name=""/>
              <p:cNvSpPr/>
              <p:nvPr/>
            </p:nvSpPr>
            <p:spPr bwMode="hidden">
              <a:xfrm flipH="1">
                <a:off x="3825" y="603"/>
                <a:ext cx="506" cy="970"/>
              </a:xfrm>
              <a:custGeom>
                <a:rect l="l" t="t" r="r" b="b"/>
                <a:pathLst>
                  <a:path w="28940" h="22462" fill="none">
                    <a:moveTo>
                      <a:pt x="0" y="1285"/>
                    </a:moveTo>
                    <a:lnTo>
                      <a:pt x="0" y="1285"/>
                    </a:lnTo>
                    <a:arcTo wR="21600" hR="21600" stAng="-6539969" swAng="6659995"/>
                  </a:path>
                  <a:path w="28940" h="22462" stroke="0">
                    <a:moveTo>
                      <a:pt x="0" y="1285"/>
                    </a:moveTo>
                    <a:lnTo>
                      <a:pt x="0" y="1285"/>
                    </a:lnTo>
                    <a:arcTo wR="21600" hR="21600" stAng="-6539969" swAng="6659995"/>
                    <a:lnTo>
                      <a:pt x="7340" y="2160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3" name=""/>
              <p:cNvSpPr/>
              <p:nvPr/>
            </p:nvSpPr>
            <p:spPr bwMode="hidden">
              <a:xfrm flipH="1">
                <a:off x="3466" y="653"/>
                <a:ext cx="823" cy="969"/>
              </a:xfrm>
              <a:custGeom>
                <a:rect l="l" t="t" r="r" b="b"/>
                <a:pathLst>
                  <a:path w="30473" h="22394" fill="none">
                    <a:moveTo>
                      <a:pt x="0" y="1907"/>
                    </a:moveTo>
                    <a:lnTo>
                      <a:pt x="0" y="1907"/>
                    </a:lnTo>
                    <a:arcTo wR="21600" hR="21600" stAng="-6840044" swAng="6960070"/>
                  </a:path>
                  <a:path w="30473" h="22394" stroke="0">
                    <a:moveTo>
                      <a:pt x="0" y="1907"/>
                    </a:moveTo>
                    <a:lnTo>
                      <a:pt x="0" y="1907"/>
                    </a:lnTo>
                    <a:arcTo wR="21600" hR="21600" stAng="-6840044" swAng="6960070"/>
                    <a:lnTo>
                      <a:pt x="8873" y="21600"/>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4" name=""/>
              <p:cNvSpPr/>
              <p:nvPr/>
            </p:nvSpPr>
            <p:spPr bwMode="hidden">
              <a:xfrm flipH="1">
                <a:off x="3393" y="476"/>
                <a:ext cx="969" cy="970"/>
              </a:xfrm>
              <a:custGeom>
                <a:rect l="l" t="t" r="r" b="b"/>
                <a:pathLst>
                  <a:path w="34455" h="22470" fill="none">
                    <a:moveTo>
                      <a:pt x="0" y="4241"/>
                    </a:moveTo>
                    <a:lnTo>
                      <a:pt x="0" y="4241"/>
                    </a:lnTo>
                    <a:arcTo wR="21600" hR="21600" stAng="-7559957" swAng="7679983"/>
                  </a:path>
                  <a:path w="34455" h="22470" stroke="0">
                    <a:moveTo>
                      <a:pt x="0" y="4241"/>
                    </a:moveTo>
                    <a:lnTo>
                      <a:pt x="0" y="4241"/>
                    </a:lnTo>
                    <a:arcTo wR="21600" hR="21600" stAng="-7559957" swAng="7679983"/>
                    <a:lnTo>
                      <a:pt x="12855" y="21600"/>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5" name=""/>
              <p:cNvSpPr/>
              <p:nvPr/>
            </p:nvSpPr>
            <p:spPr bwMode="hidden">
              <a:xfrm>
                <a:off x="4466" y="613"/>
                <a:ext cx="155" cy="970"/>
              </a:xfrm>
              <a:custGeom>
                <a:rect l="l" t="t" r="r" b="b"/>
                <a:pathLst>
                  <a:path w="34812" h="22517" fill="none">
                    <a:moveTo>
                      <a:pt x="0" y="4512"/>
                    </a:moveTo>
                    <a:lnTo>
                      <a:pt x="0" y="4512"/>
                    </a:lnTo>
                    <a:arcTo wR="21600" hR="21600" stAng="-7619929" swAng="7739955"/>
                  </a:path>
                  <a:path w="34812" h="22517" stroke="0">
                    <a:moveTo>
                      <a:pt x="0" y="4512"/>
                    </a:moveTo>
                    <a:lnTo>
                      <a:pt x="0" y="4512"/>
                    </a:lnTo>
                    <a:arcTo wR="21600" hR="21600" stAng="-7619929" swAng="7739955"/>
                    <a:lnTo>
                      <a:pt x="13212" y="2160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6" name=""/>
              <p:cNvSpPr/>
              <p:nvPr/>
            </p:nvSpPr>
            <p:spPr bwMode="hidden">
              <a:xfrm>
                <a:off x="4507" y="608"/>
                <a:ext cx="410" cy="970"/>
              </a:xfrm>
              <a:custGeom>
                <a:rect l="l" t="t" r="r" b="b"/>
                <a:pathLst>
                  <a:path w="34812" h="22517" fill="none">
                    <a:moveTo>
                      <a:pt x="0" y="4512"/>
                    </a:moveTo>
                    <a:lnTo>
                      <a:pt x="0" y="4512"/>
                    </a:lnTo>
                    <a:arcTo wR="21600" hR="21600" stAng="-7619929" swAng="7739955"/>
                  </a:path>
                  <a:path w="34812" h="22517" stroke="0">
                    <a:moveTo>
                      <a:pt x="0" y="4512"/>
                    </a:moveTo>
                    <a:lnTo>
                      <a:pt x="0" y="4512"/>
                    </a:lnTo>
                    <a:arcTo wR="21600" hR="21600" stAng="-7619929" swAng="7739955"/>
                    <a:lnTo>
                      <a:pt x="13212" y="21600"/>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7" name=""/>
              <p:cNvSpPr/>
              <p:nvPr/>
            </p:nvSpPr>
            <p:spPr bwMode="hidden">
              <a:xfrm>
                <a:off x="4543" y="482"/>
                <a:ext cx="581" cy="970"/>
              </a:xfrm>
              <a:custGeom>
                <a:rect l="l" t="t" r="r" b="b"/>
                <a:pathLst>
                  <a:path w="34812" h="22517" fill="none">
                    <a:moveTo>
                      <a:pt x="0" y="4512"/>
                    </a:moveTo>
                    <a:lnTo>
                      <a:pt x="0" y="4512"/>
                    </a:lnTo>
                    <a:arcTo wR="21600" hR="21600" stAng="-7619929" swAng="7739955"/>
                  </a:path>
                  <a:path w="34812" h="22517" stroke="0">
                    <a:moveTo>
                      <a:pt x="0" y="4512"/>
                    </a:moveTo>
                    <a:lnTo>
                      <a:pt x="0" y="4512"/>
                    </a:lnTo>
                    <a:arcTo wR="21600" hR="21600" stAng="-7619929" swAng="7739955"/>
                    <a:lnTo>
                      <a:pt x="13212" y="2160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8" name=""/>
              <p:cNvSpPr/>
              <p:nvPr/>
            </p:nvSpPr>
            <p:spPr bwMode="hidden">
              <a:xfrm>
                <a:off x="4654" y="1074"/>
                <a:ext cx="198" cy="603"/>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9" name=""/>
              <p:cNvSpPr/>
              <p:nvPr/>
            </p:nvSpPr>
            <p:spPr bwMode="hidden">
              <a:xfrm rot="19680000" flipV="1">
                <a:off x="4347" y="877"/>
                <a:ext cx="180" cy="341"/>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E103"/>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0" name=""/>
              <p:cNvSpPr/>
              <p:nvPr/>
            </p:nvSpPr>
            <p:spPr bwMode="hidden">
              <a:xfrm flipH="1">
                <a:off x="3338" y="332"/>
                <a:ext cx="1036" cy="970"/>
              </a:xfrm>
              <a:custGeom>
                <a:rect l="l" t="t" r="r" b="b"/>
                <a:pathLst>
                  <a:path w="36830" h="22575" fill="none">
                    <a:moveTo>
                      <a:pt x="0" y="6283"/>
                    </a:moveTo>
                    <a:lnTo>
                      <a:pt x="0" y="6283"/>
                    </a:lnTo>
                    <a:arcTo wR="21600" hR="21600" stAng="-8040015" swAng="8160041"/>
                  </a:path>
                  <a:path w="36830" h="22575" stroke="0">
                    <a:moveTo>
                      <a:pt x="0" y="6283"/>
                    </a:moveTo>
                    <a:lnTo>
                      <a:pt x="0" y="6283"/>
                    </a:lnTo>
                    <a:arcTo wR="21600" hR="21600" stAng="-8040015" swAng="8160041"/>
                    <a:lnTo>
                      <a:pt x="15230" y="21600"/>
                    </a:lnTo>
                    <a:close/>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1" name=""/>
              <p:cNvSpPr/>
              <p:nvPr/>
            </p:nvSpPr>
            <p:spPr bwMode="hidden">
              <a:xfrm flipH="1">
                <a:off x="3630" y="128"/>
                <a:ext cx="754" cy="939"/>
              </a:xfrm>
              <a:custGeom>
                <a:rect l="l" t="t" r="r" b="b"/>
                <a:pathLst>
                  <a:path w="31880" h="21600" fill="none">
                    <a:moveTo>
                      <a:pt x="0" y="10016"/>
                    </a:moveTo>
                    <a:lnTo>
                      <a:pt x="0" y="10016"/>
                    </a:lnTo>
                    <a:arcTo wR="21600" hR="21600" stAng="-8820002" swAng="5759998"/>
                  </a:path>
                  <a:path w="31880" h="21600" stroke="0">
                    <a:moveTo>
                      <a:pt x="0" y="10016"/>
                    </a:moveTo>
                    <a:lnTo>
                      <a:pt x="0" y="10016"/>
                    </a:lnTo>
                    <a:arcTo wR="21600" hR="21600" stAng="-8820002" swAng="5759998"/>
                    <a:lnTo>
                      <a:pt x="18231" y="21600"/>
                    </a:lnTo>
                    <a:close/>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2" name=""/>
              <p:cNvSpPr/>
              <p:nvPr/>
            </p:nvSpPr>
            <p:spPr bwMode="hidden">
              <a:xfrm>
                <a:off x="4435" y="522"/>
                <a:ext cx="311" cy="940"/>
              </a:xfrm>
              <a:custGeom>
                <a:rect l="l" t="t" r="r" b="b"/>
                <a:pathLst>
                  <a:path w="31146" h="21600" fill="none">
                    <a:moveTo>
                      <a:pt x="0" y="4512"/>
                    </a:moveTo>
                    <a:lnTo>
                      <a:pt x="0" y="4512"/>
                    </a:lnTo>
                    <a:arcTo wR="21600" hR="21600" stAng="-7619929" swAng="5579853"/>
                  </a:path>
                  <a:path w="31146" h="21600" stroke="0">
                    <a:moveTo>
                      <a:pt x="0" y="4512"/>
                    </a:moveTo>
                    <a:lnTo>
                      <a:pt x="0" y="4512"/>
                    </a:lnTo>
                    <a:arcTo wR="21600" hR="21600" stAng="-7619929" swAng="5579853"/>
                    <a:lnTo>
                      <a:pt x="13212" y="21600"/>
                    </a:lnTo>
                    <a:close/>
                  </a:path>
                </a:pathLst>
              </a:custGeom>
              <a:noFill/>
              <a:ln cap="flat">
                <a:solidFill>
                  <a:srgbClr val="FFE103"/>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3" name=""/>
              <p:cNvSpPr/>
              <p:nvPr/>
            </p:nvSpPr>
            <p:spPr bwMode="hidden">
              <a:xfrm flipH="1">
                <a:off x="3507" y="1021"/>
                <a:ext cx="442" cy="621"/>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4" name=""/>
              <p:cNvSpPr/>
              <p:nvPr/>
            </p:nvSpPr>
            <p:spPr bwMode="hidden">
              <a:xfrm flipH="1">
                <a:off x="3715" y="364"/>
                <a:ext cx="284" cy="622"/>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5" name=""/>
              <p:cNvSpPr/>
              <p:nvPr/>
            </p:nvSpPr>
            <p:spPr bwMode="hidden">
              <a:xfrm flipH="1">
                <a:off x="4042" y="179"/>
                <a:ext cx="171" cy="621"/>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6" name=""/>
              <p:cNvSpPr/>
              <p:nvPr/>
            </p:nvSpPr>
            <p:spPr bwMode="hidden">
              <a:xfrm>
                <a:off x="5103" y="930"/>
                <a:ext cx="411" cy="653"/>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8B17"/>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7" name=""/>
              <p:cNvSpPr/>
              <p:nvPr/>
            </p:nvSpPr>
            <p:spPr bwMode="hidden">
              <a:xfrm>
                <a:off x="4890" y="599"/>
                <a:ext cx="619" cy="436"/>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8" name=""/>
              <p:cNvSpPr/>
              <p:nvPr/>
            </p:nvSpPr>
            <p:spPr bwMode="hidden">
              <a:xfrm>
                <a:off x="4912" y="137"/>
                <a:ext cx="270" cy="584"/>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E1F08"/>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9" name=""/>
              <p:cNvSpPr/>
              <p:nvPr/>
            </p:nvSpPr>
            <p:spPr bwMode="hidden">
              <a:xfrm rot="20220000">
                <a:off x="4645" y="623"/>
                <a:ext cx="181" cy="342"/>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E103"/>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0" name=""/>
              <p:cNvSpPr/>
              <p:nvPr/>
            </p:nvSpPr>
            <p:spPr bwMode="hidden">
              <a:xfrm rot="1380000" flipH="1">
                <a:off x="4002" y="614"/>
                <a:ext cx="180" cy="342"/>
              </a:xfrm>
              <a:custGeom>
                <a:rect l="l" t="t"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cap="flat">
                <a:solidFill>
                  <a:srgbClr val="FFE103"/>
                </a:solidFill>
                <a:prstDash val="solid"/>
                <a:round/>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sp>
        <p:nvSpPr>
          <p:cNvPr id="1161" name=""/>
          <p:cNvSpPr/>
          <p:nvPr>
            <p:ph type="body"/>
          </p:nvPr>
        </p:nvSpPr>
        <p:spPr>
          <a:xfrm>
            <a:off x="711581" y="2068704"/>
            <a:ext cx="8083296" cy="4279392"/>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162" name=""/>
          <p:cNvSpPr/>
          <p:nvPr>
            <p:ph type="dt" sz="half" idx="1"/>
          </p:nvPr>
        </p:nvSpPr>
        <p:spPr>
          <a:xfrm>
            <a:off x="713232" y="6498336"/>
            <a:ext cx="1981200" cy="475488"/>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sz="1456">
              <a:latin typeface="Arial Black" charset="0"/>
            </a:endParaRPr>
          </a:p>
        </p:txBody>
      </p:sp>
      <p:sp>
        <p:nvSpPr>
          <p:cNvPr id="1163" name=""/>
          <p:cNvSpPr/>
          <p:nvPr>
            <p:ph type="ftr" sz="quarter" idx="2"/>
          </p:nvPr>
        </p:nvSpPr>
        <p:spPr>
          <a:xfrm>
            <a:off x="3249168" y="6498336"/>
            <a:ext cx="3011424" cy="475488"/>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sz="1456">
              <a:latin typeface="Arial Black" charset="0"/>
            </a:endParaRPr>
          </a:p>
        </p:txBody>
      </p:sp>
      <p:sp>
        <p:nvSpPr>
          <p:cNvPr id="1164" name=""/>
          <p:cNvSpPr/>
          <p:nvPr>
            <p:ph type="sldNum" sz="quarter" idx="3"/>
          </p:nvPr>
        </p:nvSpPr>
        <p:spPr>
          <a:xfrm>
            <a:off x="6815327" y="6498336"/>
            <a:ext cx="1981200" cy="475488"/>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fld id="{8B11A881-E23B-4800-AFFC-BE79061D56E7}" type="slidenum">
              <a:rPr sz="1456">
                <a:latin typeface="Arial Black" charset="0"/>
              </a:rPr>
              <a:t>*</a:t>
            </a:fld>
            <a:endParaRPr sz="1456">
              <a:latin typeface="Arial Black"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hf sldNum="0" hdr="0" dt="0"/>
  <p:txStyles>
    <p:titleStyle>
      <a:lvl1pPr marL="0" indent="0" algn="l" defTabSz="950976" rtl="0" eaLnBrk="1" fontAlgn="base" hangingPunct="1">
        <a:lnSpc>
          <a:spcPct val="100000"/>
        </a:lnSpc>
        <a:spcBef>
          <a:spcPct val="0"/>
        </a:spcBef>
        <a:spcAft>
          <a:spcPct val="0"/>
        </a:spcAft>
        <a:buClrTx/>
        <a:buSzTx/>
        <a:buFontTx/>
        <a:buNone/>
        <a:defRPr kumimoji="0" sz="4576" b="0" i="0" u="none">
          <a:solidFill>
            <a:schemeClr val="tx2"/>
          </a:solidFill>
          <a:latin typeface="Arial Black" charset="0"/>
          <a:ea typeface="宋体" charset="-122"/>
        </a:defRPr>
      </a:lvl1pPr>
    </p:titleStyle>
    <p:bodyStyle>
      <a:lvl1pPr marL="356616" indent="-356616" algn="l" defTabSz="950976" rtl="0" eaLnBrk="1" fontAlgn="base" hangingPunct="1">
        <a:lnSpc>
          <a:spcPct val="100000"/>
        </a:lnSpc>
        <a:spcBef>
          <a:spcPct val="20000"/>
        </a:spcBef>
        <a:spcAft>
          <a:spcPct val="0"/>
        </a:spcAft>
        <a:buClr>
          <a:schemeClr val="hlink"/>
        </a:buClr>
        <a:buSzTx/>
        <a:buFontTx/>
        <a:buChar char="•"/>
        <a:defRPr kumimoji="0"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sz="2080" b="0" i="0" u="none">
          <a:solidFill>
            <a:schemeClr val="tx1"/>
          </a:solidFill>
          <a:latin typeface="Arial Black" charset="0"/>
          <a:ea typeface="宋体" charset="-122"/>
        </a:defRPr>
      </a:lvl5pPr>
    </p:bodyStyle>
    <p:otherStyle>
      <a:lvl1pPr marL="0" indent="0" algn="l" defTabSz="950976" rtl="0" eaLnBrk="1" fontAlgn="base" hangingPunct="1">
        <a:lnSpc>
          <a:spcPct val="100000"/>
        </a:lnSpc>
        <a:spcBef>
          <a:spcPct val="0"/>
        </a:spcBef>
        <a:spcAft>
          <a:spcPct val="0"/>
        </a:spcAft>
        <a:buSzTx/>
        <a:buFont typeface="黑体" charset="-122"/>
        <a:buNone/>
        <a:defRPr kumimoji="0" sz="1872" b="0" i="0" u="none" baseline="0">
          <a:solidFill>
            <a:schemeClr val="tx1"/>
          </a:solidFill>
          <a:effectLst/>
        </a:defRPr>
      </a:lvl1pPr>
      <a:lvl2pPr marL="475488" indent="0" algn="l" defTabSz="950976" rtl="0" eaLnBrk="1" fontAlgn="base" hangingPunct="1">
        <a:lnSpc>
          <a:spcPct val="100000"/>
        </a:lnSpc>
        <a:spcBef>
          <a:spcPct val="0"/>
        </a:spcBef>
        <a:spcAft>
          <a:spcPct val="0"/>
        </a:spcAft>
        <a:buSzTx/>
        <a:buFont typeface="黑体" charset="-122"/>
        <a:buNone/>
        <a:defRPr kumimoji="0" sz="1872" b="0" i="0" u="none" baseline="0">
          <a:solidFill>
            <a:schemeClr val="tx1"/>
          </a:solidFill>
          <a:effectLst/>
        </a:defRPr>
      </a:lvl2pPr>
      <a:lvl3pPr marL="950976" indent="0" algn="l" defTabSz="950976" rtl="0" eaLnBrk="1" fontAlgn="base" hangingPunct="1">
        <a:lnSpc>
          <a:spcPct val="100000"/>
        </a:lnSpc>
        <a:spcBef>
          <a:spcPct val="0"/>
        </a:spcBef>
        <a:spcAft>
          <a:spcPct val="0"/>
        </a:spcAft>
        <a:buSzTx/>
        <a:buFont typeface="黑体" charset="-122"/>
        <a:buNone/>
        <a:defRPr kumimoji="0" sz="1872" b="0" i="0" u="none" baseline="0">
          <a:solidFill>
            <a:schemeClr val="tx1"/>
          </a:solidFill>
          <a:effectLst/>
        </a:defRPr>
      </a:lvl3pPr>
      <a:lvl4pPr marL="1426464" indent="0" algn="l" defTabSz="950976" rtl="0" eaLnBrk="1" fontAlgn="base" hangingPunct="1">
        <a:lnSpc>
          <a:spcPct val="100000"/>
        </a:lnSpc>
        <a:spcBef>
          <a:spcPct val="0"/>
        </a:spcBef>
        <a:spcAft>
          <a:spcPct val="0"/>
        </a:spcAft>
        <a:buSzTx/>
        <a:buFont typeface="黑体" charset="-122"/>
        <a:buNone/>
        <a:defRPr kumimoji="0" sz="1872" b="0" i="0" u="none" baseline="0">
          <a:solidFill>
            <a:schemeClr val="tx1"/>
          </a:solidFill>
          <a:effectLst/>
        </a:defRPr>
      </a:lvl4pPr>
      <a:lvl5pPr marL="1901952" indent="0" algn="l" defTabSz="950976" rtl="0" eaLnBrk="1" fontAlgn="base" hangingPunct="1">
        <a:lnSpc>
          <a:spcPct val="100000"/>
        </a:lnSpc>
        <a:spcBef>
          <a:spcPct val="0"/>
        </a:spcBef>
        <a:spcAft>
          <a:spcPct val="0"/>
        </a:spcAft>
        <a:buSzTx/>
        <a:buFont typeface="黑体" charset="-122"/>
        <a:buNone/>
        <a:defRPr kumimoji="0" sz="1872"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oleObject" Target="../embeddings/oleObject1.bin" TargetMode="Internal"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hyperlink" Target="http://www.21-sun.com/show/xinbao/default.htm" TargetMode="External" /><Relationship Id="rId7" Type="http://schemas.openxmlformats.org/officeDocument/2006/relationships/vmlDrawing" Target="../drawings/vmlDrawing1.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 Id="rId3" Type="http://schemas.openxmlformats.org/officeDocument/2006/relationships/image" Target="../media/image9.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14.jpeg" /><Relationship Id="rId4" Type="http://schemas.openxmlformats.org/officeDocument/2006/relationships/image" Target="../media/image15.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jpeg" /><Relationship Id="rId3" Type="http://schemas.openxmlformats.org/officeDocument/2006/relationships/image" Target="../media/image17.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18.jpeg" /><Relationship Id="rId4" Type="http://schemas.openxmlformats.org/officeDocument/2006/relationships/image" Target="../media/image19.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03011211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0" name=""/>
          <p:cNvSpPr/>
          <p:nvPr/>
        </p:nvSpPr>
        <p:spPr>
          <a:xfrm>
            <a:off x="260858" y="1768222"/>
            <a:ext cx="9248901" cy="1528826"/>
          </a:xfrm>
          <a:prstGeom prst="rect">
            <a:avLst/>
          </a:prstGeom>
          <a:noFill/>
          <a:ln cap="flat">
            <a:noFill/>
            <a:prstDash val="solid"/>
            <a:miter lim="800000"/>
            <a:headEnd type="none" w="med" len="med"/>
            <a:tailEnd type="none" w="med" len="med"/>
          </a:ln>
        </p:spPr>
        <p:txBody>
          <a:bodyPr anchor="ctr" anchorCtr="0"/>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0" hangingPunct="0"/>
            <a:endParaRPr sz="6240" b="1">
              <a:solidFill>
                <a:schemeClr val="bg1"/>
              </a:solidFill>
              <a:latin typeface="华文新魏" charset="-122"/>
              <a:ea typeface="华文新魏" charset="-122"/>
            </a:endParaRPr>
          </a:p>
          <a:p>
            <a:pPr lvl="0" algn="ctr" eaLnBrk="0" hangingPunct="0"/>
            <a:r>
              <a:rPr sz="5940" b="1">
                <a:solidFill>
                  <a:schemeClr val="tx2"/>
                </a:solidFill>
                <a:latin typeface="华文新魏" charset="-122"/>
                <a:ea typeface="华文新魏" charset="-122"/>
              </a:rPr>
              <a:t>工程机械</a:t>
            </a:r>
            <a:endParaRPr sz="6240" b="1">
              <a:solidFill>
                <a:schemeClr val="tx2"/>
              </a:solidFill>
              <a:latin typeface="华文新魏" charset="-122"/>
              <a:ea typeface="华文新魏" charset="-122"/>
            </a:endParaRPr>
          </a:p>
        </p:txBody>
      </p:sp>
      <p:sp>
        <p:nvSpPr>
          <p:cNvPr id="2191" name="Date Placeholder 1"/>
          <p:cNvSpPr>
            <a:spLocks noGrp="1"/>
          </p:cNvSpPr>
          <p:nvPr>
            <p:ph type="dt" sz="half" idx="10"/>
          </p:nvPr>
        </p:nvSpPr>
        <p:spPr/>
        <p:txBody>
          <a:bodyPr/>
          <a:lstStyle/>
          <a:p>
            <a:pPr lvl="0"/>
            <a:endParaRPr sz="1456">
              <a:latin typeface="Arial Black" charset="0"/>
            </a:endParaRPr>
          </a:p>
        </p:txBody>
      </p:sp>
      <p:sp>
        <p:nvSpPr>
          <p:cNvPr id="2192" name="Footer Placeholder 2"/>
          <p:cNvSpPr>
            <a:spLocks noGrp="1"/>
          </p:cNvSpPr>
          <p:nvPr>
            <p:ph type="ftr" sz="quarter" idx="11"/>
          </p:nvPr>
        </p:nvSpPr>
        <p:spPr/>
        <p:txBody>
          <a:bodyPr/>
          <a:lstStyle/>
          <a:p>
            <a:pPr lvl="0" algn="ctr"/>
            <a:endParaRPr sz="1456">
              <a:latin typeface="Arial Black" charset="0"/>
            </a:endParaRPr>
          </a:p>
        </p:txBody>
      </p:sp>
      <p:sp>
        <p:nvSpPr>
          <p:cNvPr id="2193"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3" name=""/>
          <p:cNvSpPr/>
          <p:nvPr>
            <p:ph type="body" idx="4294967295"/>
          </p:nvPr>
        </p:nvSpPr>
        <p:spPr>
          <a:xfrm>
            <a:off x="711581" y="2068704"/>
            <a:ext cx="8083296" cy="4279392"/>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buNone/>
            </a:pPr>
            <a:r>
              <a:rPr b="1"/>
              <a:t>学习目标：</a:t>
            </a:r>
            <a:endParaRPr b="1"/>
          </a:p>
          <a:p>
            <a:pPr lvl="0">
              <a:buNone/>
            </a:pPr>
            <a:r>
              <a:rPr sz="2712">
                <a:solidFill>
                  <a:schemeClr val="tx2"/>
                </a:solidFill>
              </a:rPr>
              <a:t>1.</a:t>
            </a:r>
            <a:r>
              <a:rPr>
                <a:solidFill>
                  <a:schemeClr val="tx2"/>
                </a:solidFill>
              </a:rPr>
              <a:t>了解工程机械的概念和工程机械的种类；</a:t>
            </a:r>
            <a:endParaRPr>
              <a:solidFill>
                <a:schemeClr val="tx2"/>
              </a:solidFill>
            </a:endParaRPr>
          </a:p>
          <a:p>
            <a:pPr lvl="0">
              <a:buNone/>
            </a:pPr>
            <a:r>
              <a:rPr sz="2812">
                <a:solidFill>
                  <a:schemeClr val="tx2"/>
                </a:solidFill>
              </a:rPr>
              <a:t>2.</a:t>
            </a:r>
            <a:r>
              <a:rPr>
                <a:solidFill>
                  <a:schemeClr val="tx2"/>
                </a:solidFill>
              </a:rPr>
              <a:t>掌握工程机械的基本</a:t>
            </a:r>
            <a:r>
              <a:rPr sz="1500">
                <a:solidFill>
                  <a:schemeClr val="tx2"/>
                </a:solidFill>
              </a:rPr>
              <a:t>(jīběn)</a:t>
            </a:r>
            <a:r>
              <a:rPr>
                <a:solidFill>
                  <a:schemeClr val="tx2"/>
                </a:solidFill>
              </a:rPr>
              <a:t>组成；</a:t>
            </a:r>
            <a:endParaRPr>
              <a:solidFill>
                <a:schemeClr val="tx2"/>
              </a:solidFill>
            </a:endParaRPr>
          </a:p>
          <a:p>
            <a:pPr lvl="0">
              <a:buNone/>
            </a:pPr>
            <a:r>
              <a:rPr sz="2612">
                <a:solidFill>
                  <a:schemeClr val="tx2"/>
                </a:solidFill>
              </a:rPr>
              <a:t>3.</a:t>
            </a:r>
            <a:r>
              <a:rPr>
                <a:solidFill>
                  <a:schemeClr val="tx2"/>
                </a:solidFill>
              </a:rPr>
              <a:t>了解工程机械的技术参数和其装备工作特点。</a:t>
            </a:r>
            <a:endParaRPr>
              <a:solidFill>
                <a:schemeClr val="tx2"/>
              </a:solidFill>
            </a:endParaRPr>
          </a:p>
        </p:txBody>
      </p:sp>
      <p:sp>
        <p:nvSpPr>
          <p:cNvPr id="2194" name="Date Placeholder 1"/>
          <p:cNvSpPr>
            <a:spLocks noGrp="1"/>
          </p:cNvSpPr>
          <p:nvPr>
            <p:ph type="dt" sz="half" idx="10"/>
          </p:nvPr>
        </p:nvSpPr>
        <p:spPr/>
        <p:txBody>
          <a:bodyPr/>
          <a:lstStyle/>
          <a:p>
            <a:pPr lvl="0"/>
            <a:endParaRPr sz="1456">
              <a:latin typeface="Arial Black" charset="0"/>
            </a:endParaRPr>
          </a:p>
        </p:txBody>
      </p:sp>
      <p:sp>
        <p:nvSpPr>
          <p:cNvPr id="2195" name="Footer Placeholder 2"/>
          <p:cNvSpPr>
            <a:spLocks noGrp="1"/>
          </p:cNvSpPr>
          <p:nvPr>
            <p:ph type="ftr" sz="quarter" idx="11"/>
          </p:nvPr>
        </p:nvSpPr>
        <p:spPr/>
        <p:txBody>
          <a:bodyPr/>
          <a:lstStyle/>
          <a:p>
            <a:pPr lvl="0" algn="ctr"/>
            <a:endParaRPr sz="1456">
              <a:latin typeface="Arial Black" charset="0"/>
            </a:endParaRPr>
          </a:p>
        </p:txBody>
      </p:sp>
      <p:sp>
        <p:nvSpPr>
          <p:cNvPr id="2196"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196" name=""/>
          <p:cNvCxnSpPr/>
          <p:nvPr/>
        </p:nvCxnSpPr>
        <p:spPr>
          <a:xfrm>
            <a:off x="186564" y="1244854"/>
            <a:ext cx="6178042" cy="0"/>
          </a:xfrm>
          <a:prstGeom prst="line">
            <a:avLst/>
          </a:prstGeom>
          <a:noFill/>
          <a:ln w="28575" cap="flat">
            <a:solidFill>
              <a:srgbClr val="00FF00"/>
            </a:solidFill>
            <a:prstDash val="solid"/>
            <a:miter lim="800000"/>
            <a:headEnd type="none" w="med" len="med"/>
            <a:tailEnd type="none" w="med" len="med"/>
          </a:ln>
        </p:spPr>
      </p:cxnSp>
      <p:sp>
        <p:nvSpPr>
          <p:cNvPr id="2197" name=""/>
          <p:cNvSpPr/>
          <p:nvPr/>
        </p:nvSpPr>
        <p:spPr>
          <a:xfrm>
            <a:off x="561340" y="1768222"/>
            <a:ext cx="6889624" cy="4229405"/>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r>
              <a:rPr lang="zh-CN" altLang="zh-CN" sz="2096" b="1">
                <a:latin typeface="黑体" charset="-122"/>
                <a:ea typeface="黑体" charset="-122"/>
              </a:rPr>
              <a:t>■</a:t>
            </a:r>
            <a:r>
              <a:rPr sz="2096" b="1">
                <a:solidFill>
                  <a:schemeClr val="tx2"/>
                </a:solidFill>
                <a:latin typeface="Times New Roman" charset="0"/>
                <a:ea typeface="楷体_GB2312" charset="-122"/>
              </a:rPr>
              <a:t>工程机械的概念:</a:t>
            </a:r>
            <a:endParaRPr sz="2496" b="1">
              <a:solidFill>
                <a:schemeClr val="tx2"/>
              </a:solidFill>
              <a:latin typeface="Times New Roman" charset="0"/>
              <a:ea typeface="楷体_GB2312" charset="-122"/>
            </a:endParaRPr>
          </a:p>
          <a:p>
            <a:pPr lvl="0">
              <a:spcBef>
                <a:spcPct val="50000"/>
              </a:spcBef>
            </a:pPr>
            <a:r>
              <a:rPr sz="2296" b="1">
                <a:solidFill>
                  <a:schemeClr val="tx2"/>
                </a:solidFill>
                <a:latin typeface="Times New Roman" charset="0"/>
                <a:ea typeface="楷体_GB2312" charset="-122"/>
              </a:rPr>
              <a:t>           </a:t>
            </a:r>
            <a:r>
              <a:rPr sz="1680" b="1">
                <a:solidFill>
                  <a:schemeClr val="tx2"/>
                </a:solidFill>
                <a:latin typeface="Times New Roman" charset="0"/>
                <a:ea typeface="楷体_GB2312" charset="-122"/>
              </a:rPr>
              <a:t>工程机械在国民经济</a:t>
            </a:r>
            <a:r>
              <a:rPr sz="1500" b="1">
                <a:solidFill>
                  <a:schemeClr val="tx2"/>
                </a:solidFill>
                <a:latin typeface="Times New Roman" charset="0"/>
                <a:ea typeface="楷体_GB2312" charset="-122"/>
              </a:rPr>
              <a:t>(guómínjīngjì)</a:t>
            </a:r>
            <a:r>
              <a:rPr sz="1680" b="1">
                <a:solidFill>
                  <a:schemeClr val="tx2"/>
                </a:solidFill>
                <a:latin typeface="Times New Roman" charset="0"/>
                <a:ea typeface="楷体_GB2312" charset="-122"/>
              </a:rPr>
              <a:t>中的地位和作用</a:t>
            </a:r>
            <a:endParaRPr sz="2080" b="1">
              <a:solidFill>
                <a:schemeClr val="tx2"/>
              </a:solidFill>
              <a:latin typeface="Times New Roman" charset="0"/>
              <a:ea typeface="楷体_GB2312" charset="-122"/>
            </a:endParaRPr>
          </a:p>
          <a:p>
            <a:pPr lvl="0">
              <a:spcBef>
                <a:spcPct val="50000"/>
              </a:spcBef>
            </a:pPr>
            <a:r>
              <a:rPr sz="1980" b="1">
                <a:solidFill>
                  <a:schemeClr val="tx2"/>
                </a:solidFill>
                <a:latin typeface="Times New Roman" charset="0"/>
                <a:ea typeface="楷体_GB2312" charset="-122"/>
              </a:rPr>
              <a:t>             工程施工与作业对工程机械的基本要求</a:t>
            </a:r>
            <a:endParaRPr sz="2080" b="1">
              <a:solidFill>
                <a:schemeClr val="tx2"/>
              </a:solidFill>
              <a:latin typeface="Times New Roman" charset="0"/>
              <a:ea typeface="楷体_GB2312" charset="-122"/>
            </a:endParaRPr>
          </a:p>
          <a:p>
            <a:pPr lvl="0">
              <a:spcBef>
                <a:spcPct val="50000"/>
              </a:spcBef>
            </a:pPr>
            <a:r>
              <a:rPr sz="1880" b="1">
                <a:solidFill>
                  <a:schemeClr val="tx2"/>
                </a:solidFill>
                <a:latin typeface="Times New Roman" charset="0"/>
                <a:ea typeface="楷体_GB2312" charset="-122"/>
              </a:rPr>
              <a:t>             衡量机械化施工水平的指标</a:t>
            </a:r>
            <a:endParaRPr sz="2080" b="1">
              <a:solidFill>
                <a:schemeClr val="tx2"/>
              </a:solidFill>
              <a:latin typeface="Times New Roman" charset="0"/>
              <a:ea typeface="楷体_GB2312" charset="-122"/>
            </a:endParaRPr>
          </a:p>
          <a:p>
            <a:pPr lvl="0">
              <a:spcBef>
                <a:spcPct val="50000"/>
              </a:spcBef>
            </a:pPr>
            <a:r>
              <a:rPr sz="2096" b="1">
                <a:latin typeface="黑体" charset="-122"/>
                <a:ea typeface="黑体" charset="-122"/>
              </a:rPr>
              <a:t>■</a:t>
            </a:r>
            <a:r>
              <a:rPr sz="2096" b="1">
                <a:solidFill>
                  <a:schemeClr val="tx2"/>
                </a:solidFill>
                <a:latin typeface="Times New Roman" charset="0"/>
                <a:ea typeface="楷体_GB2312" charset="-122"/>
              </a:rPr>
              <a:t>工程机械的基本知识：</a:t>
            </a:r>
            <a:endParaRPr sz="2496" b="1">
              <a:solidFill>
                <a:schemeClr val="tx2"/>
              </a:solidFill>
              <a:latin typeface="Times New Roman" charset="0"/>
              <a:ea typeface="楷体_GB2312" charset="-122"/>
            </a:endParaRPr>
          </a:p>
          <a:p>
            <a:pPr lvl="0">
              <a:spcBef>
                <a:spcPct val="50000"/>
              </a:spcBef>
            </a:pPr>
            <a:r>
              <a:rPr sz="2096" b="1">
                <a:solidFill>
                  <a:schemeClr val="tx2"/>
                </a:solidFill>
                <a:latin typeface="Times New Roman" charset="0"/>
                <a:ea typeface="楷体_GB2312" charset="-122"/>
              </a:rPr>
              <a:t>           </a:t>
            </a:r>
            <a:r>
              <a:rPr sz="1880" b="1">
                <a:solidFill>
                  <a:schemeClr val="tx2"/>
                </a:solidFill>
                <a:latin typeface="Times New Roman" charset="0"/>
                <a:ea typeface="楷体_GB2312" charset="-122"/>
              </a:rPr>
              <a:t>工程机械的类型</a:t>
            </a:r>
            <a:endParaRPr sz="2080" b="1">
              <a:solidFill>
                <a:schemeClr val="tx2"/>
              </a:solidFill>
              <a:latin typeface="Times New Roman" charset="0"/>
              <a:ea typeface="楷体_GB2312" charset="-122"/>
            </a:endParaRPr>
          </a:p>
          <a:p>
            <a:pPr lvl="0">
              <a:spcBef>
                <a:spcPct val="50000"/>
              </a:spcBef>
            </a:pPr>
            <a:r>
              <a:rPr sz="1980" b="1">
                <a:solidFill>
                  <a:schemeClr val="tx2"/>
                </a:solidFill>
                <a:latin typeface="Times New Roman" charset="0"/>
                <a:ea typeface="楷体_GB2312" charset="-122"/>
              </a:rPr>
              <a:t>            工程机械的基本组成</a:t>
            </a:r>
            <a:endParaRPr sz="2080" b="1">
              <a:solidFill>
                <a:schemeClr val="tx2"/>
              </a:solidFill>
              <a:latin typeface="Times New Roman" charset="0"/>
              <a:ea typeface="楷体_GB2312" charset="-122"/>
            </a:endParaRPr>
          </a:p>
          <a:p>
            <a:pPr lvl="0">
              <a:spcBef>
                <a:spcPct val="50000"/>
              </a:spcBef>
            </a:pPr>
            <a:r>
              <a:rPr sz="1980" b="1">
                <a:solidFill>
                  <a:schemeClr val="tx2"/>
                </a:solidFill>
                <a:latin typeface="Times New Roman" charset="0"/>
                <a:ea typeface="楷体_GB2312" charset="-122"/>
              </a:rPr>
              <a:t>            工程机械的技术参数</a:t>
            </a:r>
            <a:endParaRPr sz="2080" b="1">
              <a:solidFill>
                <a:schemeClr val="tx2"/>
              </a:solidFill>
              <a:latin typeface="Times New Roman" charset="0"/>
              <a:ea typeface="楷体_GB2312" charset="-122"/>
            </a:endParaRPr>
          </a:p>
          <a:p>
            <a:pPr lvl="0">
              <a:spcBef>
                <a:spcPct val="50000"/>
              </a:spcBef>
            </a:pPr>
            <a:r>
              <a:rPr lang="zh-CN" altLang="zh-CN" sz="2196" b="1">
                <a:latin typeface="黑体" charset="-122"/>
                <a:ea typeface="黑体" charset="-122"/>
              </a:rPr>
              <a:t>■</a:t>
            </a:r>
            <a:r>
              <a:rPr sz="2396" b="1">
                <a:solidFill>
                  <a:schemeClr val="tx2"/>
                </a:solidFill>
                <a:latin typeface="Times New Roman" charset="0"/>
                <a:ea typeface="楷体_GB2312" charset="-122"/>
              </a:rPr>
              <a:t>工程机械的现状与展望:</a:t>
            </a:r>
            <a:endParaRPr sz="2496" b="1">
              <a:solidFill>
                <a:schemeClr val="tx2"/>
              </a:solidFill>
              <a:latin typeface="Times New Roman" charset="0"/>
              <a:ea typeface="楷体_GB2312" charset="-122"/>
            </a:endParaRPr>
          </a:p>
        </p:txBody>
      </p:sp>
      <p:sp>
        <p:nvSpPr>
          <p:cNvPr id="2198" name=""/>
          <p:cNvSpPr/>
          <p:nvPr/>
        </p:nvSpPr>
        <p:spPr>
          <a:xfrm>
            <a:off x="635636" y="270764"/>
            <a:ext cx="4043299" cy="616306"/>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buClr>
                <a:schemeClr val="hlink"/>
              </a:buClr>
            </a:pPr>
            <a:r>
              <a:rPr sz="3444">
                <a:solidFill>
                  <a:schemeClr val="tx2"/>
                </a:solidFill>
                <a:latin typeface="宋体" charset="-122"/>
              </a:rPr>
              <a:t>主要</a:t>
            </a:r>
            <a:r>
              <a:rPr sz="1500">
                <a:solidFill>
                  <a:schemeClr val="tx2"/>
                </a:solidFill>
                <a:latin typeface="宋体" charset="-122"/>
              </a:rPr>
              <a:t>(zhǔyào)</a:t>
            </a:r>
            <a:r>
              <a:rPr sz="3444">
                <a:solidFill>
                  <a:schemeClr val="tx2"/>
                </a:solidFill>
                <a:latin typeface="宋体" charset="-122"/>
              </a:rPr>
              <a:t>内容</a:t>
            </a:r>
            <a:endParaRPr sz="3744">
              <a:solidFill>
                <a:schemeClr val="tx2"/>
              </a:solidFill>
              <a:latin typeface="宋体" charset="-122"/>
            </a:endParaRPr>
          </a:p>
        </p:txBody>
      </p:sp>
      <p:sp>
        <p:nvSpPr>
          <p:cNvPr id="2199" name="Date Placeholder 1"/>
          <p:cNvSpPr>
            <a:spLocks noGrp="1"/>
          </p:cNvSpPr>
          <p:nvPr>
            <p:ph type="dt" sz="half" idx="10"/>
          </p:nvPr>
        </p:nvSpPr>
        <p:spPr/>
        <p:txBody>
          <a:bodyPr/>
          <a:lstStyle/>
          <a:p>
            <a:pPr lvl="0"/>
            <a:endParaRPr sz="1456">
              <a:latin typeface="Arial Black" charset="0"/>
            </a:endParaRPr>
          </a:p>
        </p:txBody>
      </p:sp>
      <p:sp>
        <p:nvSpPr>
          <p:cNvPr id="2200" name="Footer Placeholder 2"/>
          <p:cNvSpPr>
            <a:spLocks noGrp="1"/>
          </p:cNvSpPr>
          <p:nvPr>
            <p:ph type="ftr" sz="quarter" idx="11"/>
          </p:nvPr>
        </p:nvSpPr>
        <p:spPr/>
        <p:txBody>
          <a:bodyPr/>
          <a:lstStyle/>
          <a:p>
            <a:pPr lvl="0" algn="ctr"/>
            <a:endParaRPr sz="1456">
              <a:latin typeface="Arial Black" charset="0"/>
            </a:endParaRPr>
          </a:p>
        </p:txBody>
      </p:sp>
      <p:sp>
        <p:nvSpPr>
          <p:cNvPr id="2201"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1" name=""/>
          <p:cNvSpPr/>
          <p:nvPr/>
        </p:nvSpPr>
        <p:spPr>
          <a:xfrm>
            <a:off x="936117" y="2742312"/>
            <a:ext cx="6815327" cy="2315261"/>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416052" algn="just" eaLnBrk="0" hangingPunct="0">
              <a:spcBef>
                <a:spcPct val="50000"/>
              </a:spcBef>
            </a:pPr>
            <a:r>
              <a:rPr kumimoji="1" sz="2812">
                <a:solidFill>
                  <a:schemeClr val="tx2"/>
                </a:solidFill>
                <a:latin typeface="Times New Roman" charset="0"/>
                <a:ea typeface="楷体_GB2312" charset="-122"/>
              </a:rPr>
              <a:t>   凡是土方工程、石方工程、流动起重装卸工程、人货升降输送</a:t>
            </a:r>
            <a:r>
              <a:rPr kumimoji="1" sz="1500">
                <a:solidFill>
                  <a:schemeClr val="tx2"/>
                </a:solidFill>
                <a:latin typeface="Times New Roman" charset="0"/>
                <a:ea typeface="楷体_GB2312" charset="-122"/>
              </a:rPr>
              <a:t>(shū sònɡ)</a:t>
            </a:r>
            <a:r>
              <a:rPr kumimoji="1" sz="2812">
                <a:solidFill>
                  <a:schemeClr val="tx2"/>
                </a:solidFill>
                <a:latin typeface="Times New Roman" charset="0"/>
                <a:ea typeface="楷体_GB2312" charset="-122"/>
              </a:rPr>
              <a:t>工程和各种建筑工程的综合机械化施工以及同上述工程相关的工业生产过程机械化作业所必需的机械设备，称为</a:t>
            </a:r>
            <a:r>
              <a:rPr kumimoji="1" sz="3344" b="1">
                <a:latin typeface="Times New Roman" charset="0"/>
                <a:ea typeface="楷体_GB2312" charset="-122"/>
              </a:rPr>
              <a:t>工程机械</a:t>
            </a:r>
            <a:r>
              <a:rPr kumimoji="1" sz="2812">
                <a:solidFill>
                  <a:schemeClr val="tx2"/>
                </a:solidFill>
                <a:latin typeface="Times New Roman" charset="0"/>
                <a:ea typeface="楷体_GB2312" charset="-122"/>
              </a:rPr>
              <a:t>。 </a:t>
            </a:r>
            <a:endParaRPr kumimoji="1" sz="2912">
              <a:solidFill>
                <a:schemeClr val="tx2"/>
              </a:solidFill>
              <a:latin typeface="Times New Roman" charset="0"/>
              <a:ea typeface="楷体_GB2312" charset="-122"/>
            </a:endParaRPr>
          </a:p>
        </p:txBody>
      </p:sp>
      <p:cxnSp>
        <p:nvCxnSpPr>
          <p:cNvPr id="2202" name=""/>
          <p:cNvCxnSpPr/>
          <p:nvPr/>
        </p:nvCxnSpPr>
        <p:spPr>
          <a:xfrm>
            <a:off x="186564" y="1319149"/>
            <a:ext cx="6027800" cy="0"/>
          </a:xfrm>
          <a:prstGeom prst="line">
            <a:avLst/>
          </a:prstGeom>
          <a:noFill/>
          <a:ln w="38100" cap="flat">
            <a:solidFill>
              <a:srgbClr val="00FF00"/>
            </a:solidFill>
            <a:prstDash val="solid"/>
            <a:miter lim="800000"/>
            <a:headEnd type="none" w="med" len="med"/>
            <a:tailEnd type="none" w="med" len="med"/>
          </a:ln>
        </p:spPr>
      </p:cxnSp>
      <p:sp>
        <p:nvSpPr>
          <p:cNvPr id="2203"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544"/>
              <a:t>工程机械的概念</a:t>
            </a:r>
            <a:r>
              <a:rPr sz="1500"/>
              <a:t>(gàiniàn)</a:t>
            </a:r>
            <a:endParaRPr sz="3744"/>
          </a:p>
        </p:txBody>
      </p:sp>
      <p:sp>
        <p:nvSpPr>
          <p:cNvPr id="2204" name="Date Placeholder 1"/>
          <p:cNvSpPr>
            <a:spLocks noGrp="1"/>
          </p:cNvSpPr>
          <p:nvPr>
            <p:ph type="dt" sz="half" idx="10"/>
          </p:nvPr>
        </p:nvSpPr>
        <p:spPr/>
        <p:txBody>
          <a:bodyPr/>
          <a:lstStyle/>
          <a:p>
            <a:pPr lvl="0"/>
            <a:endParaRPr sz="1456">
              <a:latin typeface="Arial Black" charset="0"/>
            </a:endParaRPr>
          </a:p>
        </p:txBody>
      </p:sp>
      <p:sp>
        <p:nvSpPr>
          <p:cNvPr id="2205" name="Footer Placeholder 2"/>
          <p:cNvSpPr>
            <a:spLocks noGrp="1"/>
          </p:cNvSpPr>
          <p:nvPr>
            <p:ph type="ftr" sz="quarter" idx="11"/>
          </p:nvPr>
        </p:nvSpPr>
        <p:spPr/>
        <p:txBody>
          <a:bodyPr/>
          <a:lstStyle/>
          <a:p>
            <a:pPr lvl="0" algn="ctr"/>
            <a:endParaRPr sz="1456">
              <a:latin typeface="Arial Black" charset="0"/>
            </a:endParaRPr>
          </a:p>
        </p:txBody>
      </p:sp>
      <p:sp>
        <p:nvSpPr>
          <p:cNvPr id="2206"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6" name=""/>
          <p:cNvSpPr/>
          <p:nvPr/>
        </p:nvSpPr>
        <p:spPr>
          <a:xfrm>
            <a:off x="561340" y="1844168"/>
            <a:ext cx="6141720" cy="902818"/>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416052" algn="just" eaLnBrk="0" hangingPunct="0">
              <a:spcBef>
                <a:spcPct val="50000"/>
              </a:spcBef>
            </a:pPr>
            <a:r>
              <a:rPr kumimoji="1" sz="2712">
                <a:solidFill>
                  <a:schemeClr val="tx2"/>
                </a:solidFill>
                <a:latin typeface="Times New Roman" charset="0"/>
                <a:ea typeface="楷体_GB2312" charset="-122"/>
              </a:rPr>
              <a:t>我国的“</a:t>
            </a:r>
            <a:r>
              <a:rPr kumimoji="1" sz="2512" b="1">
                <a:solidFill>
                  <a:schemeClr val="tx2"/>
                </a:solidFill>
                <a:latin typeface="Times New Roman" charset="0"/>
                <a:ea typeface="楷体_GB2312" charset="-122"/>
              </a:rPr>
              <a:t>工程机械</a:t>
            </a:r>
            <a:r>
              <a:rPr kumimoji="1" sz="2812">
                <a:solidFill>
                  <a:schemeClr val="tx2"/>
                </a:solidFill>
                <a:latin typeface="Times New Roman" charset="0"/>
                <a:ea typeface="楷体_GB2312" charset="-122"/>
              </a:rPr>
              <a:t>”是</a:t>
            </a:r>
            <a:r>
              <a:rPr kumimoji="1" sz="2512" b="1">
                <a:solidFill>
                  <a:schemeClr val="tx2"/>
                </a:solidFill>
                <a:latin typeface="Times New Roman" charset="0"/>
                <a:ea typeface="楷体_GB2312" charset="-122"/>
              </a:rPr>
              <a:t>各使用</a:t>
            </a:r>
            <a:r>
              <a:rPr kumimoji="1" sz="1500" b="1">
                <a:solidFill>
                  <a:schemeClr val="tx2"/>
                </a:solidFill>
                <a:latin typeface="Times New Roman" charset="0"/>
                <a:ea typeface="楷体_GB2312" charset="-122"/>
              </a:rPr>
              <a:t>(shǐyòng)</a:t>
            </a:r>
            <a:r>
              <a:rPr kumimoji="1" sz="2512" b="1">
                <a:solidFill>
                  <a:schemeClr val="tx2"/>
                </a:solidFill>
                <a:latin typeface="Times New Roman" charset="0"/>
                <a:ea typeface="楷体_GB2312" charset="-122"/>
              </a:rPr>
              <a:t>部门施工和作业所用机械的总称。</a:t>
            </a:r>
            <a:r>
              <a:rPr kumimoji="1" sz="2812">
                <a:solidFill>
                  <a:schemeClr val="tx2"/>
                </a:solidFill>
                <a:latin typeface="Times New Roman" charset="0"/>
                <a:ea typeface="楷体_GB2312" charset="-122"/>
              </a:rPr>
              <a:t> </a:t>
            </a:r>
            <a:endParaRPr kumimoji="1" sz="2912">
              <a:solidFill>
                <a:schemeClr val="tx2"/>
              </a:solidFill>
              <a:latin typeface="Times New Roman" charset="0"/>
              <a:ea typeface="楷体_GB2312" charset="-122"/>
            </a:endParaRPr>
          </a:p>
        </p:txBody>
      </p:sp>
      <p:sp>
        <p:nvSpPr>
          <p:cNvPr id="2207" name=""/>
          <p:cNvSpPr/>
          <p:nvPr/>
        </p:nvSpPr>
        <p:spPr>
          <a:xfrm>
            <a:off x="336804" y="4015232"/>
            <a:ext cx="8912098" cy="1744675"/>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416052" algn="just" eaLnBrk="0" hangingPunct="0">
              <a:spcBef>
                <a:spcPct val="50000"/>
              </a:spcBef>
            </a:pPr>
            <a:r>
              <a:rPr kumimoji="1" sz="2712">
                <a:solidFill>
                  <a:schemeClr val="tx2"/>
                </a:solidFill>
                <a:latin typeface="Times New Roman" charset="0"/>
                <a:ea typeface="楷体_GB2312" charset="-122"/>
              </a:rPr>
              <a:t>  工程机械的用途分施工和作业。这是两个不同的概念。所谓施工，是指工程机械在各种建设工程中的工作而言，一旦</a:t>
            </a:r>
            <a:r>
              <a:rPr kumimoji="1" sz="1500">
                <a:solidFill>
                  <a:schemeClr val="tx2"/>
                </a:solidFill>
                <a:latin typeface="Times New Roman" charset="0"/>
                <a:ea typeface="楷体_GB2312" charset="-122"/>
              </a:rPr>
              <a:t>(yīdàn)</a:t>
            </a:r>
            <a:r>
              <a:rPr kumimoji="1" sz="2712">
                <a:solidFill>
                  <a:schemeClr val="tx2"/>
                </a:solidFill>
                <a:latin typeface="Times New Roman" charset="0"/>
                <a:ea typeface="楷体_GB2312" charset="-122"/>
              </a:rPr>
              <a:t>工程完成了，工程机械也就撤走了。所谓作业，是指工程机械在工业生产过程中的工作而言。 </a:t>
            </a:r>
            <a:endParaRPr kumimoji="1" sz="2912">
              <a:solidFill>
                <a:schemeClr val="tx2"/>
              </a:solidFill>
              <a:latin typeface="Times New Roman" charset="0"/>
              <a:ea typeface="楷体_GB2312" charset="-122"/>
            </a:endParaRPr>
          </a:p>
        </p:txBody>
      </p:sp>
      <p:sp>
        <p:nvSpPr>
          <p:cNvPr id="2208" name="Date Placeholder 1"/>
          <p:cNvSpPr>
            <a:spLocks noGrp="1"/>
          </p:cNvSpPr>
          <p:nvPr>
            <p:ph type="dt" sz="half" idx="10"/>
          </p:nvPr>
        </p:nvSpPr>
        <p:spPr/>
        <p:txBody>
          <a:bodyPr/>
          <a:lstStyle/>
          <a:p>
            <a:pPr lvl="0"/>
            <a:endParaRPr sz="1456">
              <a:latin typeface="Arial Black" charset="0"/>
            </a:endParaRPr>
          </a:p>
        </p:txBody>
      </p:sp>
      <p:sp>
        <p:nvSpPr>
          <p:cNvPr id="2209" name="Footer Placeholder 2"/>
          <p:cNvSpPr>
            <a:spLocks noGrp="1"/>
          </p:cNvSpPr>
          <p:nvPr>
            <p:ph type="ftr" sz="quarter" idx="11"/>
          </p:nvPr>
        </p:nvSpPr>
        <p:spPr/>
        <p:txBody>
          <a:bodyPr/>
          <a:lstStyle/>
          <a:p>
            <a:pPr lvl="0" algn="ctr"/>
            <a:endParaRPr sz="1456">
              <a:latin typeface="Arial Black" charset="0"/>
            </a:endParaRPr>
          </a:p>
        </p:txBody>
      </p:sp>
      <p:sp>
        <p:nvSpPr>
          <p:cNvPr id="2210"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10" name=""/>
          <p:cNvSpPr/>
          <p:nvPr>
            <p:ph type="body" idx="4294967295"/>
          </p:nvPr>
        </p:nvSpPr>
        <p:spPr>
          <a:xfrm>
            <a:off x="186563" y="2068704"/>
            <a:ext cx="8083296" cy="4792852"/>
          </a:xfrm>
          <a:prstGeom prst="rect">
            <a:avLst/>
          </a:prstGeom>
          <a:noFill/>
          <a:ln cap="flat">
            <a:noFill/>
            <a:prstDash val="solid"/>
            <a:miter lim="800000"/>
            <a:headEnd type="none" w="med" len="med"/>
            <a:tailEnd type="none" w="med" len="med"/>
          </a:ln>
        </p:spPr>
        <p:txBody>
          <a:bodyPr rot="0" vert="horz" wrap="square" lIns="91440" tIns="45720" rIns="91440" bIns="45720" anchor="t" anchorCtr="0">
            <a:noAutofit/>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lnSpc>
                <a:spcPct val="80000"/>
              </a:lnSpc>
            </a:pPr>
            <a:r>
              <a:rPr sz="2612"/>
              <a:t>建筑机械是工程建设和城乡建设所用机械设备</a:t>
            </a:r>
            <a:endParaRPr sz="2912"/>
          </a:p>
          <a:p>
            <a:pPr lvl="0">
              <a:lnSpc>
                <a:spcPct val="80000"/>
              </a:lnSpc>
              <a:buNone/>
            </a:pPr>
            <a:r>
              <a:rPr sz="2612"/>
              <a:t>   的总称，在我国又称为“建设机械”、”工程机械”、  “工程建设机械” 等。</a:t>
            </a:r>
            <a:endParaRPr sz="2912"/>
          </a:p>
          <a:p>
            <a:pPr lvl="0">
              <a:lnSpc>
                <a:spcPct val="80000"/>
              </a:lnSpc>
            </a:pPr>
            <a:r>
              <a:rPr sz="2512"/>
              <a:t>☆20世纪60年代以前，建筑机械（建设机械）、筑路工程机械（筑路机械）、线路工程机械（线路机械）、水利工程机械（水工机械）、矿山工程机械，1960年底统称为工程机械。中国工程机械工业协会2001年经国家经贸委批准</a:t>
            </a:r>
            <a:r>
              <a:rPr sz="1500"/>
              <a:t>(pī zhǔn)</a:t>
            </a:r>
            <a:r>
              <a:rPr sz="2512"/>
              <a:t>合并了中国建设机械协会。</a:t>
            </a:r>
            <a:endParaRPr sz="2912"/>
          </a:p>
          <a:p>
            <a:pPr lvl="0">
              <a:lnSpc>
                <a:spcPct val="80000"/>
              </a:lnSpc>
            </a:pPr>
            <a:r>
              <a:rPr sz="2812"/>
              <a:t>☆美英－建筑与矿山机械；日本－建设机械；德国－建筑机械与装置；独联体与东欧－建筑与筑路机械。</a:t>
            </a:r>
            <a:endParaRPr sz="2912"/>
          </a:p>
        </p:txBody>
      </p:sp>
      <p:sp>
        <p:nvSpPr>
          <p:cNvPr id="2211" name=""/>
          <p:cNvSpPr/>
          <p:nvPr/>
        </p:nvSpPr>
        <p:spPr>
          <a:xfrm>
            <a:off x="186564" y="270764"/>
            <a:ext cx="2397252" cy="601066"/>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buClr>
                <a:schemeClr val="hlink"/>
              </a:buClr>
            </a:pPr>
            <a:r>
              <a:rPr sz="3344">
                <a:solidFill>
                  <a:schemeClr val="tx2"/>
                </a:solidFill>
                <a:latin typeface="黑体" charset="-122"/>
                <a:ea typeface="黑体" charset="-122"/>
              </a:rPr>
              <a:t>资料</a:t>
            </a:r>
            <a:r>
              <a:rPr sz="1500">
                <a:solidFill>
                  <a:schemeClr val="tx2"/>
                </a:solidFill>
                <a:latin typeface="黑体" charset="-122"/>
                <a:ea typeface="黑体" charset="-122"/>
              </a:rPr>
              <a:t>(zīliào)</a:t>
            </a:r>
            <a:r>
              <a:rPr sz="3344">
                <a:solidFill>
                  <a:schemeClr val="tx2"/>
                </a:solidFill>
                <a:latin typeface="黑体" charset="-122"/>
                <a:ea typeface="黑体" charset="-122"/>
              </a:rPr>
              <a:t>：</a:t>
            </a:r>
            <a:endParaRPr sz="3744">
              <a:solidFill>
                <a:schemeClr val="tx2"/>
              </a:solidFill>
              <a:latin typeface="黑体" charset="-122"/>
              <a:ea typeface="黑体" charset="-122"/>
            </a:endParaRPr>
          </a:p>
        </p:txBody>
      </p:sp>
      <p:cxnSp>
        <p:nvCxnSpPr>
          <p:cNvPr id="2212" name=""/>
          <p:cNvCxnSpPr/>
          <p:nvPr/>
        </p:nvCxnSpPr>
        <p:spPr>
          <a:xfrm>
            <a:off x="186563" y="1319149"/>
            <a:ext cx="6290310" cy="0"/>
          </a:xfrm>
          <a:prstGeom prst="line">
            <a:avLst/>
          </a:prstGeom>
          <a:noFill/>
          <a:ln w="28575" cap="flat">
            <a:solidFill>
              <a:srgbClr val="00FF00"/>
            </a:solidFill>
            <a:prstDash val="solid"/>
            <a:miter lim="800000"/>
            <a:headEnd type="none" w="med" len="med"/>
            <a:tailEnd type="none" w="med" len="med"/>
          </a:ln>
        </p:spPr>
      </p:cxnSp>
      <p:sp>
        <p:nvSpPr>
          <p:cNvPr id="2213" name="Date Placeholder 1"/>
          <p:cNvSpPr>
            <a:spLocks noGrp="1"/>
          </p:cNvSpPr>
          <p:nvPr>
            <p:ph type="dt" sz="half" idx="10"/>
          </p:nvPr>
        </p:nvSpPr>
        <p:spPr/>
        <p:txBody>
          <a:bodyPr/>
          <a:lstStyle/>
          <a:p>
            <a:pPr lvl="0"/>
            <a:endParaRPr sz="1456">
              <a:latin typeface="Arial Black" charset="0"/>
            </a:endParaRPr>
          </a:p>
        </p:txBody>
      </p:sp>
      <p:sp>
        <p:nvSpPr>
          <p:cNvPr id="2214" name="Footer Placeholder 2"/>
          <p:cNvSpPr>
            <a:spLocks noGrp="1"/>
          </p:cNvSpPr>
          <p:nvPr>
            <p:ph type="ftr" sz="quarter" idx="11"/>
          </p:nvPr>
        </p:nvSpPr>
        <p:spPr/>
        <p:txBody>
          <a:bodyPr/>
          <a:lstStyle/>
          <a:p>
            <a:pPr lvl="0" algn="ctr"/>
            <a:endParaRPr sz="1456">
              <a:latin typeface="Arial Black" charset="0"/>
            </a:endParaRPr>
          </a:p>
        </p:txBody>
      </p:sp>
      <p:sp>
        <p:nvSpPr>
          <p:cNvPr id="2215"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15" name=""/>
          <p:cNvSpPr/>
          <p:nvPr>
            <p:ph type="body" idx="4294967295"/>
          </p:nvPr>
        </p:nvSpPr>
        <p:spPr>
          <a:xfrm>
            <a:off x="186563" y="2218944"/>
            <a:ext cx="8631427" cy="3148457"/>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marL="633984" lvl="0" indent="-633984"/>
            <a:r>
              <a:rPr>
                <a:solidFill>
                  <a:schemeClr val="tx2"/>
                </a:solidFill>
              </a:rPr>
              <a:t>工程机械为基本建设工程提供技术装备。</a:t>
            </a:r>
            <a:endParaRPr>
              <a:solidFill>
                <a:schemeClr val="tx2"/>
              </a:solidFill>
            </a:endParaRPr>
          </a:p>
          <a:p>
            <a:pPr marL="633984" lvl="0" indent="-633984"/>
            <a:r>
              <a:rPr>
                <a:solidFill>
                  <a:schemeClr val="tx2"/>
                </a:solidFill>
              </a:rPr>
              <a:t>减轻大量繁重的体力劳动；提高劳动生产率；保证工程质量、降低工程造价；扩大</a:t>
            </a:r>
            <a:r>
              <a:rPr sz="1500">
                <a:solidFill>
                  <a:schemeClr val="tx2"/>
                </a:solidFill>
              </a:rPr>
              <a:t>(kuòdà)</a:t>
            </a:r>
            <a:r>
              <a:rPr>
                <a:solidFill>
                  <a:schemeClr val="tx2"/>
                </a:solidFill>
              </a:rPr>
              <a:t>施工范围，促进现代建筑新结构和施工技术的进步和发展。</a:t>
            </a:r>
            <a:endParaRPr>
              <a:solidFill>
                <a:schemeClr val="tx2"/>
              </a:solidFill>
            </a:endParaRPr>
          </a:p>
        </p:txBody>
      </p:sp>
      <p:cxnSp>
        <p:nvCxnSpPr>
          <p:cNvPr id="2216" name=""/>
          <p:cNvCxnSpPr/>
          <p:nvPr/>
        </p:nvCxnSpPr>
        <p:spPr>
          <a:xfrm>
            <a:off x="260858" y="1543685"/>
            <a:ext cx="6402578" cy="0"/>
          </a:xfrm>
          <a:prstGeom prst="line">
            <a:avLst/>
          </a:prstGeom>
          <a:noFill/>
          <a:ln w="28575" cap="flat">
            <a:solidFill>
              <a:srgbClr val="00FF00"/>
            </a:solidFill>
            <a:prstDash val="solid"/>
            <a:miter lim="800000"/>
            <a:headEnd type="none" w="med" len="med"/>
            <a:tailEnd type="none" w="med" len="med"/>
          </a:ln>
        </p:spPr>
      </p:cxnSp>
      <p:sp>
        <p:nvSpPr>
          <p:cNvPr id="2217"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644" b="1"/>
              <a:t>工程机械在国民经济中的地位</a:t>
            </a:r>
            <a:r>
              <a:rPr sz="1500" b="1"/>
              <a:t>(dìwèi)</a:t>
            </a:r>
            <a:r>
              <a:rPr sz="3644" b="1"/>
              <a:t>和作用</a:t>
            </a:r>
            <a:br>
              <a:rPr sz="3644" b="1"/>
            </a:br>
            <a:endParaRPr sz="3744" b="1"/>
          </a:p>
        </p:txBody>
      </p:sp>
      <p:sp>
        <p:nvSpPr>
          <p:cNvPr id="2218" name="Date Placeholder 1"/>
          <p:cNvSpPr>
            <a:spLocks noGrp="1"/>
          </p:cNvSpPr>
          <p:nvPr>
            <p:ph type="dt" sz="half" idx="10"/>
          </p:nvPr>
        </p:nvSpPr>
        <p:spPr/>
        <p:txBody>
          <a:bodyPr/>
          <a:lstStyle/>
          <a:p>
            <a:pPr lvl="0"/>
            <a:endParaRPr sz="1456">
              <a:latin typeface="Arial Black" charset="0"/>
            </a:endParaRPr>
          </a:p>
        </p:txBody>
      </p:sp>
      <p:sp>
        <p:nvSpPr>
          <p:cNvPr id="2219" name="Footer Placeholder 2"/>
          <p:cNvSpPr>
            <a:spLocks noGrp="1"/>
          </p:cNvSpPr>
          <p:nvPr>
            <p:ph type="ftr" sz="quarter" idx="11"/>
          </p:nvPr>
        </p:nvSpPr>
        <p:spPr/>
        <p:txBody>
          <a:bodyPr/>
          <a:lstStyle/>
          <a:p>
            <a:pPr lvl="0" algn="ctr"/>
            <a:endParaRPr sz="1456">
              <a:latin typeface="Arial Black" charset="0"/>
            </a:endParaRPr>
          </a:p>
        </p:txBody>
      </p:sp>
      <p:sp>
        <p:nvSpPr>
          <p:cNvPr id="2220"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0" name=""/>
          <p:cNvSpPr/>
          <p:nvPr>
            <p:ph type="body" idx="4294967295"/>
          </p:nvPr>
        </p:nvSpPr>
        <p:spPr>
          <a:xfrm>
            <a:off x="2209038" y="3640455"/>
            <a:ext cx="3486912" cy="3249168"/>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rPr sz="3544"/>
              <a:t>适应性</a:t>
            </a:r>
            <a:endParaRPr sz="3744"/>
          </a:p>
          <a:p>
            <a:pPr lvl="0"/>
            <a:r>
              <a:rPr sz="3644"/>
              <a:t>可靠性</a:t>
            </a:r>
            <a:endParaRPr sz="3744"/>
          </a:p>
          <a:p>
            <a:pPr lvl="0"/>
            <a:r>
              <a:rPr sz="3544"/>
              <a:t>经济性</a:t>
            </a:r>
            <a:endParaRPr sz="3744"/>
          </a:p>
          <a:p>
            <a:pPr lvl="0"/>
            <a:r>
              <a:rPr sz="3444"/>
              <a:t>安全性</a:t>
            </a:r>
            <a:endParaRPr sz="3744"/>
          </a:p>
        </p:txBody>
      </p:sp>
      <p:cxnSp>
        <p:nvCxnSpPr>
          <p:cNvPr id="2221" name=""/>
          <p:cNvCxnSpPr/>
          <p:nvPr/>
        </p:nvCxnSpPr>
        <p:spPr>
          <a:xfrm>
            <a:off x="186564" y="1543685"/>
            <a:ext cx="6102096" cy="0"/>
          </a:xfrm>
          <a:prstGeom prst="line">
            <a:avLst/>
          </a:prstGeom>
          <a:noFill/>
          <a:ln w="28575" cap="flat">
            <a:solidFill>
              <a:srgbClr val="00FF00"/>
            </a:solidFill>
            <a:prstDash val="solid"/>
            <a:miter lim="800000"/>
            <a:headEnd type="none" w="med" len="med"/>
            <a:tailEnd type="none" w="med" len="med"/>
          </a:ln>
        </p:spPr>
      </p:cxnSp>
      <p:sp>
        <p:nvSpPr>
          <p:cNvPr id="2222"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544"/>
              <a:t>工程施工与作业</a:t>
            </a:r>
            <a:r>
              <a:rPr sz="1500"/>
              <a:t>(zuòyè)</a:t>
            </a:r>
            <a:r>
              <a:rPr sz="3544"/>
              <a:t>对工程机械的基本要求</a:t>
            </a:r>
            <a:endParaRPr sz="3744"/>
          </a:p>
        </p:txBody>
      </p:sp>
      <p:sp>
        <p:nvSpPr>
          <p:cNvPr id="2223" name="Date Placeholder 1"/>
          <p:cNvSpPr>
            <a:spLocks noGrp="1"/>
          </p:cNvSpPr>
          <p:nvPr>
            <p:ph type="dt" sz="half" idx="10"/>
          </p:nvPr>
        </p:nvSpPr>
        <p:spPr/>
        <p:txBody>
          <a:bodyPr/>
          <a:lstStyle/>
          <a:p>
            <a:pPr lvl="0"/>
            <a:endParaRPr sz="1456">
              <a:latin typeface="Arial Black" charset="0"/>
            </a:endParaRPr>
          </a:p>
        </p:txBody>
      </p:sp>
      <p:sp>
        <p:nvSpPr>
          <p:cNvPr id="2224" name="Footer Placeholder 2"/>
          <p:cNvSpPr>
            <a:spLocks noGrp="1"/>
          </p:cNvSpPr>
          <p:nvPr>
            <p:ph type="ftr" sz="quarter" idx="11"/>
          </p:nvPr>
        </p:nvSpPr>
        <p:spPr/>
        <p:txBody>
          <a:bodyPr/>
          <a:lstStyle/>
          <a:p>
            <a:pPr lvl="0" algn="ctr"/>
            <a:endParaRPr sz="1456">
              <a:latin typeface="Arial Black" charset="0"/>
            </a:endParaRPr>
          </a:p>
        </p:txBody>
      </p:sp>
      <p:sp>
        <p:nvSpPr>
          <p:cNvPr id="2225"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5" name=""/>
          <p:cNvSpPr/>
          <p:nvPr>
            <p:ph type="body" idx="4294967295"/>
          </p:nvPr>
        </p:nvSpPr>
        <p:spPr>
          <a:xfrm>
            <a:off x="411099" y="2068704"/>
            <a:ext cx="3369690" cy="2696082"/>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t>机械化程度</a:t>
            </a:r>
          </a:p>
          <a:p>
            <a:pPr lvl="0"/>
            <a:r>
              <a:t>技术装备</a:t>
            </a:r>
            <a:r>
              <a:rPr sz="1500"/>
              <a:t>(jìshù zhuāngbèi)</a:t>
            </a:r>
            <a:r>
              <a:t>率</a:t>
            </a:r>
          </a:p>
          <a:p>
            <a:pPr lvl="0"/>
            <a:r>
              <a:t>设备完好率</a:t>
            </a:r>
          </a:p>
          <a:p>
            <a:pPr lvl="0"/>
            <a:r>
              <a:t>设备利用率</a:t>
            </a:r>
          </a:p>
        </p:txBody>
      </p:sp>
      <p:cxnSp>
        <p:nvCxnSpPr>
          <p:cNvPr id="2226" name=""/>
          <p:cNvCxnSpPr/>
          <p:nvPr/>
        </p:nvCxnSpPr>
        <p:spPr>
          <a:xfrm>
            <a:off x="336804" y="1543685"/>
            <a:ext cx="5765292" cy="0"/>
          </a:xfrm>
          <a:prstGeom prst="line">
            <a:avLst/>
          </a:prstGeom>
          <a:noFill/>
          <a:ln w="28575" cap="flat">
            <a:solidFill>
              <a:srgbClr val="00FF00"/>
            </a:solidFill>
            <a:prstDash val="solid"/>
            <a:miter lim="800000"/>
            <a:headEnd type="none" w="med" len="med"/>
            <a:tailEnd type="none" w="med" len="med"/>
          </a:ln>
        </p:spPr>
      </p:cxnSp>
      <p:sp>
        <p:nvSpPr>
          <p:cNvPr id="2227" name=""/>
          <p:cNvSpPr/>
          <p:nvPr>
            <p:ph type="title" idx="4294967295"/>
          </p:nvPr>
        </p:nvSpPr>
        <p:spPr>
          <a:xfrm>
            <a:off x="487045" y="27076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344" b="1"/>
              <a:t>衡量机械化施工</a:t>
            </a:r>
            <a:r>
              <a:rPr sz="1500" b="1"/>
              <a:t>(shī gōng)</a:t>
            </a:r>
            <a:r>
              <a:rPr sz="3344" b="1"/>
              <a:t>水平的指标</a:t>
            </a:r>
            <a:endParaRPr sz="3744" b="1"/>
          </a:p>
        </p:txBody>
      </p:sp>
      <p:sp>
        <p:nvSpPr>
          <p:cNvPr id="2228" name="Date Placeholder 1"/>
          <p:cNvSpPr>
            <a:spLocks noGrp="1"/>
          </p:cNvSpPr>
          <p:nvPr>
            <p:ph type="dt" sz="half" idx="10"/>
          </p:nvPr>
        </p:nvSpPr>
        <p:spPr/>
        <p:txBody>
          <a:bodyPr/>
          <a:lstStyle/>
          <a:p>
            <a:pPr lvl="0"/>
            <a:endParaRPr sz="1456">
              <a:latin typeface="Arial Black" charset="0"/>
            </a:endParaRPr>
          </a:p>
        </p:txBody>
      </p:sp>
      <p:sp>
        <p:nvSpPr>
          <p:cNvPr id="2229" name="Footer Placeholder 2"/>
          <p:cNvSpPr>
            <a:spLocks noGrp="1"/>
          </p:cNvSpPr>
          <p:nvPr>
            <p:ph type="ftr" sz="quarter" idx="11"/>
          </p:nvPr>
        </p:nvSpPr>
        <p:spPr/>
        <p:txBody>
          <a:bodyPr/>
          <a:lstStyle/>
          <a:p>
            <a:pPr lvl="0" algn="ctr"/>
            <a:endParaRPr sz="1456">
              <a:latin typeface="Arial Black" charset="0"/>
            </a:endParaRPr>
          </a:p>
        </p:txBody>
      </p:sp>
      <p:sp>
        <p:nvSpPr>
          <p:cNvPr id="2230"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30" name=""/>
          <p:cNvSpPr/>
          <p:nvPr>
            <p:ph type="body" idx="4294967295"/>
          </p:nvPr>
        </p:nvSpPr>
        <p:spPr>
          <a:xfrm>
            <a:off x="1008762" y="3125344"/>
            <a:ext cx="6665086" cy="2772028"/>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lnSpc>
                <a:spcPct val="90000"/>
              </a:lnSpc>
            </a:pPr>
            <a:r>
              <a:rPr b="1">
                <a:solidFill>
                  <a:schemeClr val="tx2"/>
                </a:solidFill>
              </a:rPr>
              <a:t>工程机械的的类型</a:t>
            </a:r>
            <a:r>
              <a:rPr sz="1500" b="1">
                <a:solidFill>
                  <a:schemeClr val="tx2"/>
                </a:solidFill>
              </a:rPr>
              <a:t>(lèixíng)</a:t>
            </a:r>
            <a:endParaRPr b="1">
              <a:solidFill>
                <a:schemeClr val="tx2"/>
              </a:solidFill>
            </a:endParaRPr>
          </a:p>
          <a:p>
            <a:pPr lvl="0">
              <a:lnSpc>
                <a:spcPct val="90000"/>
              </a:lnSpc>
            </a:pPr>
            <a:r>
              <a:rPr b="1">
                <a:solidFill>
                  <a:schemeClr val="tx2"/>
                </a:solidFill>
              </a:rPr>
              <a:t>工程机械产品型号的编制方法</a:t>
            </a:r>
            <a:endParaRPr b="1">
              <a:solidFill>
                <a:schemeClr val="tx2"/>
              </a:solidFill>
            </a:endParaRPr>
          </a:p>
          <a:p>
            <a:pPr lvl="0">
              <a:lnSpc>
                <a:spcPct val="90000"/>
              </a:lnSpc>
            </a:pPr>
            <a:r>
              <a:rPr b="1">
                <a:solidFill>
                  <a:schemeClr val="tx2"/>
                </a:solidFill>
              </a:rPr>
              <a:t>工程机械的基本组成</a:t>
            </a:r>
            <a:endParaRPr b="1">
              <a:solidFill>
                <a:schemeClr val="tx2"/>
              </a:solidFill>
            </a:endParaRPr>
          </a:p>
          <a:p>
            <a:pPr lvl="0">
              <a:lnSpc>
                <a:spcPct val="90000"/>
              </a:lnSpc>
            </a:pPr>
            <a:r>
              <a:rPr b="1">
                <a:solidFill>
                  <a:schemeClr val="tx2"/>
                </a:solidFill>
              </a:rPr>
              <a:t>工程机械的技术参数</a:t>
            </a:r>
            <a:endParaRPr b="1">
              <a:solidFill>
                <a:schemeClr val="tx2"/>
              </a:solidFill>
            </a:endParaRPr>
          </a:p>
          <a:p>
            <a:pPr lvl="0">
              <a:lnSpc>
                <a:spcPct val="90000"/>
              </a:lnSpc>
              <a:buNone/>
            </a:pPr>
            <a:r>
              <a:rPr sz="2512" b="1">
                <a:solidFill>
                  <a:schemeClr val="tx2"/>
                </a:solidFill>
              </a:rPr>
              <a:t>          </a:t>
            </a:r>
            <a:endParaRPr sz="2912" b="1">
              <a:solidFill>
                <a:schemeClr val="tx2"/>
              </a:solidFill>
            </a:endParaRPr>
          </a:p>
        </p:txBody>
      </p:sp>
      <p:cxnSp>
        <p:nvCxnSpPr>
          <p:cNvPr id="2231" name=""/>
          <p:cNvCxnSpPr/>
          <p:nvPr/>
        </p:nvCxnSpPr>
        <p:spPr>
          <a:xfrm>
            <a:off x="186563" y="1319149"/>
            <a:ext cx="6440550" cy="0"/>
          </a:xfrm>
          <a:prstGeom prst="line">
            <a:avLst/>
          </a:prstGeom>
          <a:noFill/>
          <a:ln w="28575" cap="flat">
            <a:solidFill>
              <a:srgbClr val="00FF00"/>
            </a:solidFill>
            <a:prstDash val="solid"/>
            <a:miter lim="800000"/>
            <a:headEnd type="none" w="med" len="med"/>
            <a:tailEnd type="none" w="med" len="med"/>
          </a:ln>
        </p:spPr>
      </p:cxnSp>
      <p:sp>
        <p:nvSpPr>
          <p:cNvPr id="2232" name=""/>
          <p:cNvSpPr/>
          <p:nvPr>
            <p:ph type="title" idx="4294967295"/>
          </p:nvPr>
        </p:nvSpPr>
        <p:spPr>
          <a:xfrm>
            <a:off x="411099" y="27076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444"/>
              <a:t>工程机械基本知识</a:t>
            </a:r>
            <a:endParaRPr sz="3744"/>
          </a:p>
        </p:txBody>
      </p:sp>
      <p:sp>
        <p:nvSpPr>
          <p:cNvPr id="2233" name="Date Placeholder 1"/>
          <p:cNvSpPr>
            <a:spLocks noGrp="1"/>
          </p:cNvSpPr>
          <p:nvPr>
            <p:ph type="dt" sz="half" idx="10"/>
          </p:nvPr>
        </p:nvSpPr>
        <p:spPr/>
        <p:txBody>
          <a:bodyPr/>
          <a:lstStyle/>
          <a:p>
            <a:pPr lvl="0"/>
            <a:endParaRPr sz="1456">
              <a:latin typeface="Arial Black" charset="0"/>
            </a:endParaRPr>
          </a:p>
        </p:txBody>
      </p:sp>
      <p:sp>
        <p:nvSpPr>
          <p:cNvPr id="2234" name="Footer Placeholder 2"/>
          <p:cNvSpPr>
            <a:spLocks noGrp="1"/>
          </p:cNvSpPr>
          <p:nvPr>
            <p:ph type="ftr" sz="quarter" idx="11"/>
          </p:nvPr>
        </p:nvSpPr>
        <p:spPr/>
        <p:txBody>
          <a:bodyPr/>
          <a:lstStyle/>
          <a:p>
            <a:pPr lvl="0" algn="ctr"/>
            <a:endParaRPr sz="1456">
              <a:latin typeface="Arial Black" charset="0"/>
            </a:endParaRPr>
          </a:p>
        </p:txBody>
      </p:sp>
      <p:sp>
        <p:nvSpPr>
          <p:cNvPr id="2235"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35" name=""/>
          <p:cNvSpPr/>
          <p:nvPr>
            <p:ph type="body" idx="4294967295"/>
          </p:nvPr>
        </p:nvSpPr>
        <p:spPr>
          <a:xfrm>
            <a:off x="487045" y="1619632"/>
            <a:ext cx="7862062" cy="4492370"/>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lnSpc>
                <a:spcPct val="90000"/>
              </a:lnSpc>
              <a:buNone/>
            </a:pPr>
            <a:r>
              <a:rPr sz="2196">
                <a:solidFill>
                  <a:schemeClr val="tx2"/>
                </a:solidFill>
              </a:rPr>
              <a:t>1 </a:t>
            </a:r>
            <a:r>
              <a:rPr sz="2196">
                <a:solidFill>
                  <a:schemeClr val="tx2"/>
                </a:solidFill>
                <a:hlinkClick action="ppaction://noaction"/>
              </a:rPr>
              <a:t>挖掘机械 </a:t>
            </a:r>
            <a:r>
              <a:rPr sz="2096">
                <a:solidFill>
                  <a:schemeClr val="tx2"/>
                </a:solidFill>
              </a:rPr>
              <a:t>、2 </a:t>
            </a:r>
            <a:r>
              <a:rPr sz="2396">
                <a:solidFill>
                  <a:schemeClr val="tx2"/>
                </a:solidFill>
                <a:hlinkClick action="ppaction://noaction"/>
              </a:rPr>
              <a:t>铲土运输机械 </a:t>
            </a:r>
            <a:r>
              <a:rPr sz="2096">
                <a:solidFill>
                  <a:schemeClr val="tx2"/>
                </a:solidFill>
              </a:rPr>
              <a:t>、3 </a:t>
            </a:r>
            <a:r>
              <a:rPr sz="2096">
                <a:solidFill>
                  <a:schemeClr val="tx2"/>
                </a:solidFill>
                <a:hlinkClick action="ppaction://noaction"/>
              </a:rPr>
              <a:t>压实机械 </a:t>
            </a:r>
            <a:r>
              <a:rPr sz="2096">
                <a:solidFill>
                  <a:schemeClr val="tx2"/>
                </a:solidFill>
              </a:rPr>
              <a:t>、</a:t>
            </a:r>
            <a:endParaRPr sz="2496">
              <a:solidFill>
                <a:schemeClr val="tx2"/>
              </a:solidFill>
            </a:endParaRPr>
          </a:p>
          <a:p>
            <a:pPr lvl="0">
              <a:lnSpc>
                <a:spcPct val="90000"/>
              </a:lnSpc>
              <a:buNone/>
            </a:pPr>
            <a:r>
              <a:rPr sz="2196">
                <a:solidFill>
                  <a:schemeClr val="tx2"/>
                </a:solidFill>
              </a:rPr>
              <a:t>4 </a:t>
            </a:r>
            <a:r>
              <a:rPr sz="2396">
                <a:solidFill>
                  <a:schemeClr val="tx2"/>
                </a:solidFill>
                <a:hlinkClick action="ppaction://noaction"/>
              </a:rPr>
              <a:t>起重机械</a:t>
            </a:r>
            <a:r>
              <a:rPr sz="2096">
                <a:solidFill>
                  <a:schemeClr val="tx2"/>
                </a:solidFill>
              </a:rPr>
              <a:t>（</a:t>
            </a:r>
            <a:r>
              <a:rPr sz="2096">
                <a:solidFill>
                  <a:schemeClr val="tx2"/>
                </a:solidFill>
                <a:hlinkClick action="ppaction://noaction"/>
              </a:rPr>
              <a:t>高空作业机械）</a:t>
            </a:r>
            <a:r>
              <a:rPr sz="2396">
                <a:solidFill>
                  <a:schemeClr val="tx2"/>
                </a:solidFill>
              </a:rPr>
              <a:t> 、5</a:t>
            </a:r>
            <a:r>
              <a:rPr sz="2296">
                <a:solidFill>
                  <a:schemeClr val="tx2"/>
                </a:solidFill>
                <a:hlinkClick action="ppaction://noaction"/>
              </a:rPr>
              <a:t>桩工机械 </a:t>
            </a:r>
            <a:r>
              <a:rPr sz="2396">
                <a:solidFill>
                  <a:schemeClr val="tx2"/>
                </a:solidFill>
              </a:rPr>
              <a:t>、 </a:t>
            </a:r>
            <a:endParaRPr sz="2496">
              <a:solidFill>
                <a:schemeClr val="tx2"/>
              </a:solidFill>
            </a:endParaRPr>
          </a:p>
          <a:p>
            <a:pPr lvl="0">
              <a:lnSpc>
                <a:spcPct val="90000"/>
              </a:lnSpc>
              <a:buNone/>
            </a:pPr>
            <a:r>
              <a:rPr sz="2296">
                <a:solidFill>
                  <a:schemeClr val="tx2"/>
                </a:solidFill>
              </a:rPr>
              <a:t>6 </a:t>
            </a:r>
            <a:r>
              <a:rPr sz="2296">
                <a:solidFill>
                  <a:schemeClr val="tx2"/>
                </a:solidFill>
                <a:hlinkClick action="ppaction://noaction"/>
              </a:rPr>
              <a:t>混凝土机械（混凝土制品机械 </a:t>
            </a:r>
            <a:r>
              <a:rPr sz="2296">
                <a:solidFill>
                  <a:schemeClr val="tx2"/>
                </a:solidFill>
              </a:rPr>
              <a:t>）、</a:t>
            </a:r>
            <a:endParaRPr sz="2496">
              <a:solidFill>
                <a:schemeClr val="tx2"/>
              </a:solidFill>
            </a:endParaRPr>
          </a:p>
          <a:p>
            <a:pPr lvl="0">
              <a:lnSpc>
                <a:spcPct val="90000"/>
              </a:lnSpc>
              <a:buNone/>
            </a:pPr>
            <a:r>
              <a:rPr sz="2396">
                <a:solidFill>
                  <a:schemeClr val="tx2"/>
                </a:solidFill>
              </a:rPr>
              <a:t>7 </a:t>
            </a:r>
            <a:r>
              <a:rPr sz="2096">
                <a:solidFill>
                  <a:schemeClr val="tx2"/>
                </a:solidFill>
                <a:hlinkClick action="ppaction://noaction"/>
              </a:rPr>
              <a:t>运输车辆与机械</a:t>
            </a:r>
            <a:r>
              <a:rPr sz="2196">
                <a:solidFill>
                  <a:schemeClr val="tx2"/>
                </a:solidFill>
              </a:rPr>
              <a:t>、8 </a:t>
            </a:r>
            <a:r>
              <a:rPr sz="2096">
                <a:solidFill>
                  <a:schemeClr val="tx2"/>
                </a:solidFill>
                <a:hlinkClick action="ppaction://noaction"/>
              </a:rPr>
              <a:t>路面机械 </a:t>
            </a:r>
            <a:r>
              <a:rPr sz="2396">
                <a:solidFill>
                  <a:schemeClr val="tx2"/>
                </a:solidFill>
              </a:rPr>
              <a:t>、</a:t>
            </a:r>
            <a:endParaRPr sz="2496">
              <a:solidFill>
                <a:schemeClr val="tx2"/>
              </a:solidFill>
            </a:endParaRPr>
          </a:p>
          <a:p>
            <a:pPr lvl="0">
              <a:lnSpc>
                <a:spcPct val="90000"/>
              </a:lnSpc>
              <a:buNone/>
            </a:pPr>
            <a:r>
              <a:rPr sz="2296">
                <a:solidFill>
                  <a:schemeClr val="tx2"/>
                </a:solidFill>
              </a:rPr>
              <a:t>9 </a:t>
            </a:r>
            <a:r>
              <a:rPr sz="2396">
                <a:solidFill>
                  <a:schemeClr val="tx2"/>
                </a:solidFill>
                <a:hlinkClick action="ppaction://noaction"/>
              </a:rPr>
              <a:t>铁道线路机械</a:t>
            </a:r>
            <a:r>
              <a:rPr sz="2196">
                <a:solidFill>
                  <a:schemeClr val="tx2"/>
                </a:solidFill>
              </a:rPr>
              <a:t>、10</a:t>
            </a:r>
            <a:r>
              <a:rPr sz="2196">
                <a:solidFill>
                  <a:schemeClr val="tx2"/>
                </a:solidFill>
                <a:hlinkClick action="ppaction://noaction"/>
              </a:rPr>
              <a:t>凿岩机械与气动工具</a:t>
            </a:r>
            <a:r>
              <a:rPr sz="2096">
                <a:solidFill>
                  <a:schemeClr val="tx2"/>
                </a:solidFill>
              </a:rPr>
              <a:t>、</a:t>
            </a:r>
            <a:endParaRPr sz="2496">
              <a:solidFill>
                <a:schemeClr val="tx2"/>
              </a:solidFill>
            </a:endParaRPr>
          </a:p>
          <a:p>
            <a:pPr lvl="0">
              <a:lnSpc>
                <a:spcPct val="90000"/>
              </a:lnSpc>
              <a:buNone/>
            </a:pPr>
            <a:r>
              <a:rPr sz="2096">
                <a:solidFill>
                  <a:schemeClr val="tx2"/>
                </a:solidFill>
              </a:rPr>
              <a:t>11</a:t>
            </a:r>
            <a:r>
              <a:rPr sz="2296">
                <a:solidFill>
                  <a:schemeClr val="tx2"/>
                </a:solidFill>
                <a:hlinkClick action="ppaction://noaction"/>
              </a:rPr>
              <a:t>钢筋及预应力机械 </a:t>
            </a:r>
            <a:r>
              <a:rPr sz="2296">
                <a:solidFill>
                  <a:schemeClr val="tx2"/>
                </a:solidFill>
              </a:rPr>
              <a:t>、</a:t>
            </a:r>
            <a:endParaRPr sz="2496">
              <a:solidFill>
                <a:schemeClr val="tx2"/>
              </a:solidFill>
            </a:endParaRPr>
          </a:p>
          <a:p>
            <a:pPr lvl="0">
              <a:lnSpc>
                <a:spcPct val="90000"/>
              </a:lnSpc>
              <a:buNone/>
            </a:pPr>
            <a:r>
              <a:rPr sz="2296">
                <a:solidFill>
                  <a:schemeClr val="tx2"/>
                </a:solidFill>
              </a:rPr>
              <a:t>12</a:t>
            </a:r>
            <a:r>
              <a:rPr sz="2096">
                <a:solidFill>
                  <a:schemeClr val="tx2"/>
                </a:solidFill>
                <a:hlinkClick action="ppaction://noaction"/>
              </a:rPr>
              <a:t>市政</a:t>
            </a:r>
            <a:r>
              <a:rPr sz="2396">
                <a:solidFill>
                  <a:schemeClr val="tx2"/>
                </a:solidFill>
              </a:rPr>
              <a:t>工程与环卫机械（园林机械 、垃圾处理设备） 、</a:t>
            </a:r>
            <a:endParaRPr sz="2496">
              <a:solidFill>
                <a:schemeClr val="tx2"/>
              </a:solidFill>
            </a:endParaRPr>
          </a:p>
          <a:p>
            <a:pPr lvl="0">
              <a:lnSpc>
                <a:spcPct val="90000"/>
              </a:lnSpc>
              <a:buNone/>
            </a:pPr>
            <a:r>
              <a:rPr sz="2396">
                <a:solidFill>
                  <a:schemeClr val="tx2"/>
                </a:solidFill>
              </a:rPr>
              <a:t>13</a:t>
            </a:r>
            <a:r>
              <a:rPr sz="2196">
                <a:solidFill>
                  <a:schemeClr val="tx2"/>
                </a:solidFill>
                <a:hlinkClick action="ppaction://noaction"/>
              </a:rPr>
              <a:t>装修机械 </a:t>
            </a:r>
            <a:r>
              <a:rPr sz="2196">
                <a:solidFill>
                  <a:schemeClr val="tx2"/>
                </a:solidFill>
              </a:rPr>
              <a:t>、14</a:t>
            </a:r>
            <a:r>
              <a:rPr sz="2096">
                <a:solidFill>
                  <a:schemeClr val="tx2"/>
                </a:solidFill>
                <a:hlinkClick action="ppaction://noaction"/>
              </a:rPr>
              <a:t>军用工程机械</a:t>
            </a:r>
            <a:r>
              <a:rPr sz="2296">
                <a:solidFill>
                  <a:schemeClr val="tx2"/>
                </a:solidFill>
              </a:rPr>
              <a:t>、 15</a:t>
            </a:r>
            <a:r>
              <a:rPr sz="2096">
                <a:solidFill>
                  <a:schemeClr val="tx2"/>
                </a:solidFill>
                <a:hlinkClick action="ppaction://noaction"/>
              </a:rPr>
              <a:t>电梯</a:t>
            </a:r>
            <a:r>
              <a:rPr sz="2196">
                <a:solidFill>
                  <a:schemeClr val="tx2"/>
                </a:solidFill>
              </a:rPr>
              <a:t>与扶梯</a:t>
            </a:r>
            <a:r>
              <a:rPr sz="1500">
                <a:solidFill>
                  <a:schemeClr val="tx2"/>
                </a:solidFill>
              </a:rPr>
              <a:t>(fútī)</a:t>
            </a:r>
            <a:r>
              <a:rPr sz="2196">
                <a:solidFill>
                  <a:schemeClr val="tx2"/>
                </a:solidFill>
              </a:rPr>
              <a:t>、</a:t>
            </a:r>
            <a:endParaRPr sz="2496">
              <a:solidFill>
                <a:schemeClr val="tx2"/>
              </a:solidFill>
            </a:endParaRPr>
          </a:p>
          <a:p>
            <a:pPr lvl="0">
              <a:lnSpc>
                <a:spcPct val="90000"/>
              </a:lnSpc>
              <a:buNone/>
            </a:pPr>
            <a:r>
              <a:rPr sz="2296">
                <a:solidFill>
                  <a:schemeClr val="tx2"/>
                </a:solidFill>
              </a:rPr>
              <a:t>16</a:t>
            </a:r>
            <a:r>
              <a:rPr sz="2096">
                <a:solidFill>
                  <a:schemeClr val="tx2"/>
                </a:solidFill>
                <a:hlinkClick action="ppaction://noaction"/>
              </a:rPr>
              <a:t>机械式停车设备</a:t>
            </a:r>
            <a:r>
              <a:rPr sz="2296">
                <a:solidFill>
                  <a:schemeClr val="tx2"/>
                </a:solidFill>
              </a:rPr>
              <a:t>、17</a:t>
            </a:r>
            <a:r>
              <a:rPr sz="2296">
                <a:solidFill>
                  <a:schemeClr val="tx2"/>
                </a:solidFill>
                <a:hlinkClick action="ppaction://noaction"/>
              </a:rPr>
              <a:t>门窗加工机械 </a:t>
            </a:r>
            <a:r>
              <a:rPr sz="2096">
                <a:solidFill>
                  <a:schemeClr val="tx2"/>
                </a:solidFill>
              </a:rPr>
              <a:t>、</a:t>
            </a:r>
            <a:endParaRPr sz="2496">
              <a:solidFill>
                <a:schemeClr val="tx2"/>
              </a:solidFill>
            </a:endParaRPr>
          </a:p>
          <a:p>
            <a:pPr lvl="0">
              <a:lnSpc>
                <a:spcPct val="90000"/>
              </a:lnSpc>
              <a:buNone/>
            </a:pPr>
            <a:r>
              <a:rPr sz="2396">
                <a:solidFill>
                  <a:schemeClr val="tx2"/>
                </a:solidFill>
              </a:rPr>
              <a:t>18</a:t>
            </a:r>
            <a:r>
              <a:rPr sz="2196">
                <a:solidFill>
                  <a:schemeClr val="tx2"/>
                </a:solidFill>
                <a:hlinkClick action="ppaction://noaction"/>
              </a:rPr>
              <a:t>其它</a:t>
            </a:r>
            <a:r>
              <a:rPr sz="2096">
                <a:solidFill>
                  <a:schemeClr val="tx2"/>
                </a:solidFill>
              </a:rPr>
              <a:t>专用工程机械                                                                                                         </a:t>
            </a:r>
            <a:endParaRPr sz="2496">
              <a:solidFill>
                <a:schemeClr val="tx2"/>
              </a:solidFill>
            </a:endParaRPr>
          </a:p>
        </p:txBody>
      </p:sp>
      <p:sp>
        <p:nvSpPr>
          <p:cNvPr id="2236" name=""/>
          <p:cNvSpPr/>
          <p:nvPr/>
        </p:nvSpPr>
        <p:spPr>
          <a:xfrm>
            <a:off x="487045" y="6486780"/>
            <a:ext cx="8761856" cy="331013"/>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lang="zh-CN" altLang="en-US"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20000"/>
              </a:spcBef>
              <a:buClr>
                <a:schemeClr val="hlink"/>
              </a:buClr>
            </a:pPr>
            <a:r>
              <a:rPr sz="1572">
                <a:solidFill>
                  <a:schemeClr val="tx2"/>
                </a:solidFill>
                <a:latin typeface="黑体" charset="-122"/>
                <a:ea typeface="黑体" charset="-122"/>
              </a:rPr>
              <a:t>依据</a:t>
            </a:r>
            <a:r>
              <a:rPr sz="1500">
                <a:solidFill>
                  <a:schemeClr val="tx2"/>
                </a:solidFill>
                <a:latin typeface="黑体" charset="-122"/>
                <a:ea typeface="黑体" charset="-122"/>
              </a:rPr>
              <a:t>(yījù)</a:t>
            </a:r>
            <a:r>
              <a:rPr sz="1572">
                <a:solidFill>
                  <a:schemeClr val="tx2"/>
                </a:solidFill>
                <a:latin typeface="黑体" charset="-122"/>
                <a:ea typeface="黑体" charset="-122"/>
              </a:rPr>
              <a:t>《建筑机械与设备分类》(JG/T5093-1997）的规定：建筑机械分为19种类型：</a:t>
            </a:r>
            <a:endParaRPr>
              <a:solidFill>
                <a:schemeClr val="tx2"/>
              </a:solidFill>
              <a:latin typeface="黑体" charset="-122"/>
              <a:ea typeface="黑体" charset="-122"/>
            </a:endParaRPr>
          </a:p>
        </p:txBody>
      </p:sp>
      <p:cxnSp>
        <p:nvCxnSpPr>
          <p:cNvPr id="2237" name=""/>
          <p:cNvCxnSpPr/>
          <p:nvPr/>
        </p:nvCxnSpPr>
        <p:spPr>
          <a:xfrm>
            <a:off x="260858" y="6336538"/>
            <a:ext cx="8988044" cy="0"/>
          </a:xfrm>
          <a:prstGeom prst="line">
            <a:avLst/>
          </a:prstGeom>
          <a:noFill/>
          <a:ln cap="flat">
            <a:solidFill>
              <a:srgbClr val="00FF00"/>
            </a:solidFill>
            <a:prstDash val="solid"/>
            <a:miter lim="800000"/>
            <a:headEnd type="none" w="med" len="med"/>
            <a:tailEnd type="none" w="med" len="med"/>
          </a:ln>
        </p:spPr>
      </p:cxnSp>
      <p:cxnSp>
        <p:nvCxnSpPr>
          <p:cNvPr id="2238" name=""/>
          <p:cNvCxnSpPr/>
          <p:nvPr/>
        </p:nvCxnSpPr>
        <p:spPr>
          <a:xfrm>
            <a:off x="260858" y="1319149"/>
            <a:ext cx="6440551" cy="0"/>
          </a:xfrm>
          <a:prstGeom prst="line">
            <a:avLst/>
          </a:prstGeom>
          <a:noFill/>
          <a:ln w="28575" cap="flat">
            <a:solidFill>
              <a:srgbClr val="00FF00"/>
            </a:solidFill>
            <a:prstDash val="solid"/>
            <a:miter lim="800000"/>
            <a:headEnd type="none" w="med" len="med"/>
            <a:tailEnd type="none" w="med" len="med"/>
          </a:ln>
        </p:spPr>
      </p:cxnSp>
      <p:sp>
        <p:nvSpPr>
          <p:cNvPr id="2239" name=""/>
          <p:cNvSpPr/>
          <p:nvPr>
            <p:ph type="title" idx="4294967295"/>
          </p:nvPr>
        </p:nvSpPr>
        <p:spPr>
          <a:xfrm>
            <a:off x="487045" y="27076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444"/>
              <a:t>工程机械的的类型</a:t>
            </a:r>
            <a:br>
              <a:rPr sz="3444"/>
            </a:br>
            <a:endParaRPr sz="3744"/>
          </a:p>
        </p:txBody>
      </p:sp>
      <p:sp>
        <p:nvSpPr>
          <p:cNvPr id="2240" name="Date Placeholder 1"/>
          <p:cNvSpPr>
            <a:spLocks noGrp="1"/>
          </p:cNvSpPr>
          <p:nvPr>
            <p:ph type="dt" sz="half" idx="10"/>
          </p:nvPr>
        </p:nvSpPr>
        <p:spPr/>
        <p:txBody>
          <a:bodyPr/>
          <a:lstStyle/>
          <a:p>
            <a:pPr lvl="0"/>
            <a:endParaRPr sz="1456">
              <a:latin typeface="Arial Black" charset="0"/>
            </a:endParaRPr>
          </a:p>
        </p:txBody>
      </p:sp>
      <p:sp>
        <p:nvSpPr>
          <p:cNvPr id="2241" name="Footer Placeholder 2"/>
          <p:cNvSpPr>
            <a:spLocks noGrp="1"/>
          </p:cNvSpPr>
          <p:nvPr>
            <p:ph type="ftr" sz="quarter" idx="11"/>
          </p:nvPr>
        </p:nvSpPr>
        <p:spPr/>
        <p:txBody>
          <a:bodyPr/>
          <a:lstStyle/>
          <a:p>
            <a:pPr lvl="0" algn="ctr"/>
            <a:endParaRPr sz="1456">
              <a:latin typeface="Arial Black" charset="0"/>
            </a:endParaRPr>
          </a:p>
        </p:txBody>
      </p:sp>
      <p:sp>
        <p:nvSpPr>
          <p:cNvPr id="2242"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42" name=""/>
          <p:cNvSpPr/>
          <p:nvPr>
            <p:ph type="body" idx="4294967295"/>
          </p:nvPr>
        </p:nvSpPr>
        <p:spPr>
          <a:xfrm>
            <a:off x="0" y="1244854"/>
            <a:ext cx="9509760" cy="1862328"/>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t>单斗挖掘机、多斗挖掘机、挖掘装载机、掘进机 </a:t>
            </a:r>
          </a:p>
          <a:p>
            <a:pPr lvl="0"/>
            <a:r>
              <a:t>单斗液压挖掘机：</a:t>
            </a:r>
            <a:r>
              <a:rPr sz="1880">
                <a:ea typeface="楷体_GB2312" charset="-122"/>
              </a:rPr>
              <a:t>一种采用液压传动</a:t>
            </a:r>
            <a:r>
              <a:rPr sz="1500">
                <a:ea typeface="楷体_GB2312" charset="-122"/>
              </a:rPr>
              <a:t>(chuándòng)</a:t>
            </a:r>
            <a:r>
              <a:rPr sz="1880">
                <a:ea typeface="楷体_GB2312" charset="-122"/>
              </a:rPr>
              <a:t>并以一个铲斗进行挖掘作业的机械。种类：通用和专用、正铲和反铲、履带式和轮胎式及拖挂式</a:t>
            </a:r>
            <a:endParaRPr sz="2080">
              <a:ea typeface="楷体_GB2312" charset="-122"/>
            </a:endParaRPr>
          </a:p>
        </p:txBody>
      </p:sp>
      <p:pic>
        <p:nvPicPr>
          <p:cNvPr id="2243" name=""/>
          <p:cNvPicPr/>
          <p:nvPr/>
        </p:nvPicPr>
        <p:blipFill>
          <a:blip r:embed="rId3"/>
          <a:stretch>
            <a:fillRect/>
          </a:stretch>
        </p:blipFill>
        <p:spPr>
          <a:xfrm>
            <a:off x="561340" y="3191384"/>
            <a:ext cx="4041648" cy="3724656"/>
          </a:xfrm>
          <a:prstGeom prst="rect">
            <a:avLst/>
          </a:prstGeom>
          <a:noFill/>
          <a:ln cap="flat">
            <a:noFill/>
            <a:prstDash val="solid"/>
            <a:miter lim="800000"/>
            <a:headEnd type="none" w="med" len="med"/>
            <a:tailEnd type="none" w="med" len="med"/>
          </a:ln>
        </p:spPr>
      </p:pic>
      <p:pic>
        <p:nvPicPr>
          <p:cNvPr id="2244" name=""/>
          <p:cNvPicPr/>
          <p:nvPr/>
        </p:nvPicPr>
        <p:blipFill>
          <a:blip r:embed="rId4"/>
          <a:stretch>
            <a:fillRect/>
          </a:stretch>
        </p:blipFill>
        <p:spPr>
          <a:xfrm>
            <a:off x="5129657" y="3191383"/>
            <a:ext cx="4210050" cy="3645408"/>
          </a:xfrm>
          <a:prstGeom prst="rect">
            <a:avLst/>
          </a:prstGeom>
          <a:noFill/>
          <a:ln cap="flat">
            <a:noFill/>
            <a:prstDash val="solid"/>
            <a:miter lim="800000"/>
            <a:headEnd type="none" w="med" len="med"/>
            <a:tailEnd type="none" w="med" len="med"/>
          </a:ln>
        </p:spPr>
      </p:pic>
      <p:cxnSp>
        <p:nvCxnSpPr>
          <p:cNvPr id="2245" name=""/>
          <p:cNvCxnSpPr/>
          <p:nvPr/>
        </p:nvCxnSpPr>
        <p:spPr>
          <a:xfrm>
            <a:off x="186563" y="1170559"/>
            <a:ext cx="6440550" cy="0"/>
          </a:xfrm>
          <a:prstGeom prst="line">
            <a:avLst/>
          </a:prstGeom>
          <a:noFill/>
          <a:ln w="28575" cap="flat">
            <a:solidFill>
              <a:srgbClr val="00FF00"/>
            </a:solidFill>
            <a:prstDash val="solid"/>
            <a:miter lim="800000"/>
            <a:headEnd type="none" w="med" len="med"/>
            <a:tailEnd type="none" w="med" len="med"/>
          </a:ln>
        </p:spPr>
      </p:cxnSp>
      <p:sp>
        <p:nvSpPr>
          <p:cNvPr id="2246"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4376"/>
              <a:t>挖掘</a:t>
            </a:r>
            <a:r>
              <a:rPr sz="1500"/>
              <a:t>(wājué)</a:t>
            </a:r>
            <a:r>
              <a:rPr sz="4376"/>
              <a:t>机械</a:t>
            </a:r>
          </a:p>
        </p:txBody>
      </p:sp>
      <p:sp>
        <p:nvSpPr>
          <p:cNvPr id="2247" name="Date Placeholder 1"/>
          <p:cNvSpPr>
            <a:spLocks noGrp="1"/>
          </p:cNvSpPr>
          <p:nvPr>
            <p:ph type="dt" sz="half" idx="10"/>
          </p:nvPr>
        </p:nvSpPr>
        <p:spPr/>
        <p:txBody>
          <a:bodyPr/>
          <a:lstStyle/>
          <a:p>
            <a:pPr lvl="0"/>
            <a:endParaRPr sz="1456">
              <a:latin typeface="Arial Black" charset="0"/>
            </a:endParaRPr>
          </a:p>
        </p:txBody>
      </p:sp>
      <p:sp>
        <p:nvSpPr>
          <p:cNvPr id="2248" name="Footer Placeholder 2"/>
          <p:cNvSpPr>
            <a:spLocks noGrp="1"/>
          </p:cNvSpPr>
          <p:nvPr>
            <p:ph type="ftr" sz="quarter" idx="11"/>
          </p:nvPr>
        </p:nvSpPr>
        <p:spPr/>
        <p:txBody>
          <a:bodyPr/>
          <a:lstStyle/>
          <a:p>
            <a:pPr lvl="0" algn="ctr"/>
            <a:endParaRPr sz="1456">
              <a:latin typeface="Arial Black" charset="0"/>
            </a:endParaRPr>
          </a:p>
        </p:txBody>
      </p:sp>
      <p:sp>
        <p:nvSpPr>
          <p:cNvPr id="2249"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49" name=""/>
          <p:cNvSpPr/>
          <p:nvPr/>
        </p:nvSpPr>
        <p:spPr>
          <a:xfrm>
            <a:off x="3095625" y="2823210"/>
            <a:ext cx="9509760" cy="0"/>
          </a:xfrm>
          <a:prstGeom prst="rect">
            <a:avLst/>
          </a:prstGeom>
          <a:noFill/>
          <a:ln cap="flat">
            <a:noFill/>
            <a:prstDash val="solid"/>
            <a:miter lim="800000"/>
            <a:headEnd type="none" w="med" len="med"/>
            <a:tailEnd type="none" w="med" len="med"/>
          </a:ln>
        </p:spPr>
        <p:txBody>
          <a:bodyPr/>
          <a:lstStyle>
            <a:defPPr>
              <a:defRPr lang="zh-CN" altLang="en-US"/>
            </a:defPPr>
            <a:lvl1pPr marL="0"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1pPr>
            <a:lvl2pPr marL="475488"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2pPr>
            <a:lvl3pPr marL="950976"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3pPr>
            <a:lvl4pPr marL="1426464"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4pPr>
            <a:lvl5pPr marL="1901952" indent="0" algn="l" defTabSz="950976" rtl="0" eaLnBrk="1" fontAlgn="base" latinLnBrk="0" hangingPunct="1">
              <a:lnSpc>
                <a:spcPct val="100000"/>
              </a:lnSpc>
              <a:spcBef>
                <a:spcPct val="0"/>
              </a:spcBef>
              <a:spcAft>
                <a:spcPct val="0"/>
              </a:spcAft>
              <a:buClrTx/>
              <a:buSzTx/>
              <a:buFontTx/>
              <a:buNone/>
              <a:defRPr kumimoji="0" sz="1872"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672"/>
          </a:p>
        </p:txBody>
      </p:sp>
      <p:pic>
        <p:nvPicPr>
          <p:cNvPr id="2250" name="">
            <a:hlinkClick action="ppaction://hlinkshowjump?jump=previousslide"/>
          </p:cNvPr>
          <p:cNvPicPr/>
          <p:nvPr/>
        </p:nvPicPr>
        <p:blipFill>
          <a:blip r:embed="rId2"/>
          <a:stretch>
            <a:fillRect/>
          </a:stretch>
        </p:blipFill>
        <p:spPr>
          <a:xfrm>
            <a:off x="1459484" y="0"/>
            <a:ext cx="6498336" cy="2362582"/>
          </a:xfrm>
          <a:prstGeom prst="rect">
            <a:avLst/>
          </a:prstGeom>
          <a:noFill/>
          <a:ln cap="flat">
            <a:noFill/>
            <a:prstDash val="solid"/>
            <a:miter lim="800000"/>
            <a:headEnd type="none" w="med" len="med"/>
            <a:tailEnd type="none" w="med" len="med"/>
          </a:ln>
        </p:spPr>
      </p:pic>
      <p:graphicFrame>
        <p:nvGraphicFramePr>
          <p:cNvPr id="2251" name=""/>
          <p:cNvGraphicFramePr>
            <a:graphicFrameLocks noGrp="1"/>
          </p:cNvGraphicFramePr>
          <p:nvPr/>
        </p:nvGraphicFramePr>
        <p:xfrm>
          <a:off x="561340" y="2517776"/>
          <a:ext cx="7687056" cy="4302507"/>
        </p:xfrm>
        <a:graphic>
          <a:graphicData uri="http://schemas.openxmlformats.org/drawingml/2006/table">
            <a:tbl>
              <a:tblPr/>
              <a:tblGrid>
                <a:gridCol w="4041648"/>
                <a:gridCol w="3645408"/>
              </a:tblGrid>
              <a:tr h="525018">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宋体" charset="-122"/>
                        </a:rPr>
                        <a:t>发动机</a:t>
                      </a:r>
                      <a:r>
                        <a:rPr sz="2496">
                          <a:solidFill>
                            <a:schemeClr val="tx2"/>
                          </a:solidFill>
                        </a:rPr>
                        <a:t> </a:t>
                      </a:r>
                      <a:endParaRPr sz="2400">
                        <a:solidFill>
                          <a:schemeClr val="tx2"/>
                        </a:solidFill>
                      </a:endParaRPr>
                    </a:p>
                  </a:txBody>
                  <a:tcPr marL="95098" marR="95098" marT="47549" marB="47549">
                    <a:lnL w="28575">
                      <a:solidFill>
                        <a:schemeClr val="tx1"/>
                      </a:solidFill>
                      <a:miter lim="800000"/>
                    </a:lnL>
                    <a:lnR w="12700">
                      <a:solidFill>
                        <a:schemeClr val="tx1"/>
                      </a:solidFill>
                      <a:miter lim="800000"/>
                    </a:lnR>
                    <a:lnT w="28575">
                      <a:solidFill>
                        <a:schemeClr val="tx1"/>
                      </a:solidFill>
                      <a:miter lim="800000"/>
                    </a:lnT>
                    <a:lnB w="12700">
                      <a:solidFill>
                        <a:schemeClr val="tx1"/>
                      </a:solidFill>
                      <a:miter lim="800000"/>
                    </a:lnB>
                    <a:noFill/>
                  </a:tcPr>
                </a:tc>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Times New Roman" charset="0"/>
                          <a:ea typeface="Times New Roman" charset="0"/>
                        </a:rPr>
                        <a:t>Volvo D4D</a:t>
                      </a:r>
                      <a:r>
                        <a:rPr sz="2496">
                          <a:solidFill>
                            <a:schemeClr val="tx2"/>
                          </a:solidFill>
                        </a:rPr>
                        <a:t> </a:t>
                      </a:r>
                      <a:endParaRPr sz="2400">
                        <a:solidFill>
                          <a:schemeClr val="tx2"/>
                        </a:solidFill>
                      </a:endParaRPr>
                    </a:p>
                  </a:txBody>
                  <a:tcPr marL="95098" marR="95098" marT="47549" marB="47549">
                    <a:lnL w="12700">
                      <a:solidFill>
                        <a:schemeClr val="tx1"/>
                      </a:solidFill>
                      <a:miter lim="800000"/>
                    </a:lnL>
                    <a:lnR w="28575">
                      <a:solidFill>
                        <a:schemeClr val="tx1"/>
                      </a:solidFill>
                      <a:miter lim="800000"/>
                    </a:lnR>
                    <a:lnT w="28575">
                      <a:solidFill>
                        <a:schemeClr val="tx1"/>
                      </a:solidFill>
                      <a:miter lim="800000"/>
                    </a:lnT>
                    <a:lnB w="12700">
                      <a:solidFill>
                        <a:schemeClr val="tx1"/>
                      </a:solidFill>
                      <a:miter lim="800000"/>
                    </a:lnB>
                    <a:noFill/>
                  </a:tcPr>
                </a:tc>
              </a:tr>
              <a:tr h="521716">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宋体" charset="-122"/>
                        </a:rPr>
                        <a:t>净输出功率</a:t>
                      </a:r>
                      <a:r>
                        <a:rPr sz="2496">
                          <a:solidFill>
                            <a:schemeClr val="tx2"/>
                          </a:solidFill>
                          <a:latin typeface="Times New Roman" charset="0"/>
                          <a:ea typeface="Times New Roman" charset="0"/>
                        </a:rPr>
                        <a:t>  kW (hp)</a:t>
                      </a:r>
                      <a:r>
                        <a:rPr sz="2496">
                          <a:solidFill>
                            <a:schemeClr val="tx2"/>
                          </a:solidFill>
                        </a:rPr>
                        <a:t> </a:t>
                      </a:r>
                      <a:endParaRPr sz="2400">
                        <a:solidFill>
                          <a:schemeClr val="tx2"/>
                        </a:solidFill>
                      </a:endParaRPr>
                    </a:p>
                  </a:txBody>
                  <a:tcPr marL="95098" marR="95098" marT="47549" marB="47549">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Times New Roman" charset="0"/>
                          <a:ea typeface="Times New Roman" charset="0"/>
                        </a:rPr>
                        <a:t>70 (90)</a:t>
                      </a:r>
                      <a:endParaRPr sz="2400">
                        <a:solidFill>
                          <a:schemeClr val="tx2"/>
                        </a:solidFill>
                        <a:latin typeface="Times New Roman" charset="0"/>
                        <a:ea typeface="Times New Roman" charset="0"/>
                      </a:endParaRPr>
                    </a:p>
                  </a:txBody>
                  <a:tcPr marL="95098" marR="95098" marT="47549" marB="47549">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525018">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宋体" charset="-122"/>
                        </a:rPr>
                        <a:t>排气管</a:t>
                      </a:r>
                      <a:r>
                        <a:rPr sz="2496">
                          <a:solidFill>
                            <a:schemeClr val="tx2"/>
                          </a:solidFill>
                        </a:rPr>
                        <a:t> </a:t>
                      </a:r>
                      <a:endParaRPr sz="2400">
                        <a:solidFill>
                          <a:schemeClr val="tx2"/>
                        </a:solidFill>
                      </a:endParaRPr>
                    </a:p>
                  </a:txBody>
                  <a:tcPr marL="95098" marR="95098" marT="47549" marB="47549">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宋体" charset="-122"/>
                        </a:rPr>
                        <a:t>涡轮</a:t>
                      </a:r>
                      <a:r>
                        <a:rPr sz="2496">
                          <a:solidFill>
                            <a:schemeClr val="tx2"/>
                          </a:solidFill>
                        </a:rPr>
                        <a:t> </a:t>
                      </a:r>
                      <a:endParaRPr sz="2400">
                        <a:solidFill>
                          <a:schemeClr val="tx2"/>
                        </a:solidFill>
                      </a:endParaRPr>
                    </a:p>
                  </a:txBody>
                  <a:tcPr marL="95098" marR="95098" marT="47549" marB="47549">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482092">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宋体" charset="-122"/>
                        </a:rPr>
                        <a:t>运行重量</a:t>
                      </a:r>
                      <a:r>
                        <a:rPr sz="2496">
                          <a:solidFill>
                            <a:schemeClr val="tx2"/>
                          </a:solidFill>
                          <a:latin typeface="Times New Roman" charset="0"/>
                          <a:ea typeface="Times New Roman" charset="0"/>
                        </a:rPr>
                        <a:t>, kg (lb) </a:t>
                      </a:r>
                      <a:r>
                        <a:rPr sz="2496">
                          <a:solidFill>
                            <a:schemeClr val="tx2"/>
                          </a:solidFill>
                        </a:rPr>
                        <a:t> </a:t>
                      </a:r>
                      <a:endParaRPr sz="2400">
                        <a:solidFill>
                          <a:schemeClr val="tx2"/>
                        </a:solidFill>
                      </a:endParaRPr>
                    </a:p>
                  </a:txBody>
                  <a:tcPr marL="95098" marR="95098" marT="47549" marB="47549">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Times New Roman" charset="0"/>
                          <a:ea typeface="Times New Roman" charset="0"/>
                        </a:rPr>
                        <a:t>8,594 (18,946)</a:t>
                      </a:r>
                      <a:r>
                        <a:rPr sz="2496">
                          <a:solidFill>
                            <a:schemeClr val="tx2"/>
                          </a:solidFill>
                        </a:rPr>
                        <a:t> </a:t>
                      </a:r>
                      <a:endParaRPr sz="2400">
                        <a:solidFill>
                          <a:schemeClr val="tx2"/>
                        </a:solidFill>
                      </a:endParaRPr>
                    </a:p>
                  </a:txBody>
                  <a:tcPr marL="95098" marR="95098" marT="47549" marB="47549">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521716">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宋体" charset="-122"/>
                        </a:rPr>
                        <a:t>铲斗容积</a:t>
                      </a:r>
                      <a:r>
                        <a:rPr sz="2496">
                          <a:solidFill>
                            <a:schemeClr val="tx2"/>
                          </a:solidFill>
                          <a:latin typeface="Times New Roman" charset="0"/>
                          <a:ea typeface="Times New Roman" charset="0"/>
                        </a:rPr>
                        <a:t>, m3 (yd3)</a:t>
                      </a:r>
                      <a:r>
                        <a:rPr sz="2496">
                          <a:solidFill>
                            <a:schemeClr val="tx2"/>
                          </a:solidFill>
                        </a:rPr>
                        <a:t> </a:t>
                      </a:r>
                      <a:endParaRPr sz="2400">
                        <a:solidFill>
                          <a:schemeClr val="tx2"/>
                        </a:solidFill>
                      </a:endParaRPr>
                    </a:p>
                  </a:txBody>
                  <a:tcPr marL="95098" marR="95098" marT="47549" marB="47549">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Times New Roman" charset="0"/>
                          <a:ea typeface="Times New Roman" charset="0"/>
                        </a:rPr>
                        <a:t>0.08-0.31 (0.1-0.4)</a:t>
                      </a:r>
                      <a:r>
                        <a:rPr sz="2496">
                          <a:solidFill>
                            <a:schemeClr val="tx2"/>
                          </a:solidFill>
                        </a:rPr>
                        <a:t> </a:t>
                      </a:r>
                      <a:endParaRPr sz="2400">
                        <a:solidFill>
                          <a:schemeClr val="tx2"/>
                        </a:solidFill>
                      </a:endParaRPr>
                    </a:p>
                  </a:txBody>
                  <a:tcPr marL="95098" marR="95098" marT="47549" marB="47549">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607568">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Times New Roman" charset="0"/>
                          <a:ea typeface="Times New Roman" charset="0"/>
                        </a:rPr>
                        <a:t>SAE </a:t>
                      </a:r>
                      <a:r>
                        <a:rPr sz="2496">
                          <a:solidFill>
                            <a:schemeClr val="tx2"/>
                          </a:solidFill>
                          <a:latin typeface="宋体" charset="-122"/>
                        </a:rPr>
                        <a:t>挖掘深度</a:t>
                      </a:r>
                      <a:r>
                        <a:rPr sz="2496">
                          <a:solidFill>
                            <a:schemeClr val="tx2"/>
                          </a:solidFill>
                          <a:latin typeface="Times New Roman" charset="0"/>
                          <a:ea typeface="Times New Roman" charset="0"/>
                        </a:rPr>
                        <a:t>, mm (ft) </a:t>
                      </a:r>
                      <a:r>
                        <a:rPr sz="2496">
                          <a:solidFill>
                            <a:schemeClr val="tx2"/>
                          </a:solidFill>
                        </a:rPr>
                        <a:t> </a:t>
                      </a:r>
                      <a:endParaRPr sz="2400">
                        <a:solidFill>
                          <a:schemeClr val="tx2"/>
                        </a:solidFill>
                      </a:endParaRPr>
                    </a:p>
                  </a:txBody>
                  <a:tcPr marL="95098" marR="95098" marT="47549" marB="47549">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Times New Roman" charset="0"/>
                          <a:ea typeface="Times New Roman" charset="0"/>
                        </a:rPr>
                        <a:t>4,300 (14.1)</a:t>
                      </a:r>
                      <a:r>
                        <a:rPr sz="2496">
                          <a:solidFill>
                            <a:schemeClr val="tx2"/>
                          </a:solidFill>
                        </a:rPr>
                        <a:t> </a:t>
                      </a:r>
                      <a:endParaRPr sz="2400">
                        <a:solidFill>
                          <a:schemeClr val="tx2"/>
                        </a:solidFill>
                      </a:endParaRPr>
                    </a:p>
                  </a:txBody>
                  <a:tcPr marL="95098" marR="95098" marT="47549" marB="47549">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596011">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宋体" charset="-122"/>
                        </a:rPr>
                        <a:t>铲斗挖掘力</a:t>
                      </a:r>
                      <a:r>
                        <a:rPr sz="2496">
                          <a:solidFill>
                            <a:schemeClr val="tx2"/>
                          </a:solidFill>
                          <a:latin typeface="Times New Roman" charset="0"/>
                          <a:ea typeface="Times New Roman" charset="0"/>
                        </a:rPr>
                        <a:t>, kN</a:t>
                      </a:r>
                      <a:r>
                        <a:rPr sz="2496">
                          <a:solidFill>
                            <a:schemeClr val="tx2"/>
                          </a:solidFill>
                        </a:rPr>
                        <a:t> </a:t>
                      </a:r>
                      <a:endParaRPr sz="2400">
                        <a:solidFill>
                          <a:schemeClr val="tx2"/>
                        </a:solidFill>
                      </a:endParaRPr>
                    </a:p>
                  </a:txBody>
                  <a:tcPr marL="95098" marR="95098" marT="47549" marB="47549">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Times New Roman" charset="0"/>
                          <a:ea typeface="Times New Roman" charset="0"/>
                        </a:rPr>
                        <a:t>59</a:t>
                      </a:r>
                      <a:r>
                        <a:rPr sz="2496">
                          <a:solidFill>
                            <a:schemeClr val="tx2"/>
                          </a:solidFill>
                        </a:rPr>
                        <a:t> </a:t>
                      </a:r>
                      <a:endParaRPr sz="2400">
                        <a:solidFill>
                          <a:schemeClr val="tx2"/>
                        </a:solidFill>
                      </a:endParaRPr>
                    </a:p>
                  </a:txBody>
                  <a:tcPr marL="95098" marR="95098" marT="47549" marB="47549">
                    <a:lnL w="12700">
                      <a:solidFill>
                        <a:schemeClr val="tx1"/>
                      </a:solidFill>
                      <a:miter lim="800000"/>
                    </a:lnL>
                    <a:lnR w="28575">
                      <a:solidFill>
                        <a:schemeClr val="tx1"/>
                      </a:solidFill>
                      <a:miter lim="800000"/>
                    </a:lnR>
                    <a:lnT w="12700">
                      <a:solidFill>
                        <a:schemeClr val="tx1"/>
                      </a:solidFill>
                      <a:miter lim="800000"/>
                    </a:lnT>
                    <a:lnB w="12700">
                      <a:solidFill>
                        <a:schemeClr val="tx1"/>
                      </a:solidFill>
                      <a:miter lim="800000"/>
                    </a:lnB>
                    <a:noFill/>
                  </a:tcPr>
                </a:tc>
              </a:tr>
              <a:tr h="523368">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宋体" charset="-122"/>
                        </a:rPr>
                        <a:t>挖斗挖掘力</a:t>
                      </a:r>
                      <a:r>
                        <a:rPr sz="2496">
                          <a:solidFill>
                            <a:schemeClr val="tx2"/>
                          </a:solidFill>
                          <a:latin typeface="Times New Roman" charset="0"/>
                          <a:ea typeface="Times New Roman" charset="0"/>
                        </a:rPr>
                        <a:t>, kN </a:t>
                      </a:r>
                      <a:r>
                        <a:rPr sz="2496">
                          <a:solidFill>
                            <a:schemeClr val="tx2"/>
                          </a:solidFill>
                        </a:rPr>
                        <a:t> </a:t>
                      </a:r>
                      <a:endParaRPr sz="2400">
                        <a:solidFill>
                          <a:schemeClr val="tx2"/>
                        </a:solidFill>
                      </a:endParaRPr>
                    </a:p>
                  </a:txBody>
                  <a:tcPr marL="95098" marR="95098" marT="47549" marB="47549">
                    <a:lnL w="28575">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lIns="95098" tIns="47549" rIns="95098" bIns="47549"/>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marL="0" lvl="0" indent="0">
                        <a:buNone/>
                      </a:pPr>
                      <a:r>
                        <a:rPr sz="2496">
                          <a:solidFill>
                            <a:schemeClr val="tx2"/>
                          </a:solidFill>
                          <a:latin typeface="Times New Roman" charset="0"/>
                          <a:ea typeface="Times New Roman" charset="0"/>
                        </a:rPr>
                        <a:t>39</a:t>
                      </a:r>
                      <a:r>
                        <a:rPr sz="2496">
                          <a:solidFill>
                            <a:schemeClr val="tx2"/>
                          </a:solidFill>
                        </a:rPr>
                        <a:t> </a:t>
                      </a:r>
                      <a:endParaRPr sz="2400">
                        <a:solidFill>
                          <a:schemeClr val="tx2"/>
                        </a:solidFill>
                      </a:endParaRPr>
                    </a:p>
                  </a:txBody>
                  <a:tcPr marL="95098" marR="95098" marT="47549" marB="47549">
                    <a:lnL w="12700">
                      <a:solidFill>
                        <a:schemeClr val="tx1"/>
                      </a:solidFill>
                      <a:miter lim="800000"/>
                    </a:lnL>
                    <a:lnR w="28575">
                      <a:solidFill>
                        <a:schemeClr val="tx1"/>
                      </a:solidFill>
                      <a:miter lim="800000"/>
                    </a:lnR>
                    <a:lnT w="12700">
                      <a:solidFill>
                        <a:schemeClr val="tx1"/>
                      </a:solidFill>
                      <a:miter lim="800000"/>
                    </a:lnT>
                    <a:lnB w="28575">
                      <a:solidFill>
                        <a:schemeClr val="tx1"/>
                      </a:solidFill>
                      <a:miter lim="800000"/>
                    </a:lnB>
                    <a:noFill/>
                  </a:tcPr>
                </a:tc>
              </a:tr>
            </a:tbl>
          </a:graphicData>
        </a:graphic>
      </p:graphicFrame>
      <p:sp>
        <p:nvSpPr>
          <p:cNvPr id="2252" name="Date Placeholder 1"/>
          <p:cNvSpPr>
            <a:spLocks noGrp="1"/>
          </p:cNvSpPr>
          <p:nvPr>
            <p:ph type="dt" sz="half" idx="10"/>
          </p:nvPr>
        </p:nvSpPr>
        <p:spPr/>
        <p:txBody>
          <a:bodyPr/>
          <a:lstStyle/>
          <a:p>
            <a:pPr lvl="0"/>
            <a:endParaRPr sz="1456">
              <a:latin typeface="Arial Black" charset="0"/>
            </a:endParaRPr>
          </a:p>
        </p:txBody>
      </p:sp>
      <p:sp>
        <p:nvSpPr>
          <p:cNvPr id="2253" name="Footer Placeholder 2"/>
          <p:cNvSpPr>
            <a:spLocks noGrp="1"/>
          </p:cNvSpPr>
          <p:nvPr>
            <p:ph type="ftr" sz="quarter" idx="11"/>
          </p:nvPr>
        </p:nvSpPr>
        <p:spPr/>
        <p:txBody>
          <a:bodyPr/>
          <a:lstStyle/>
          <a:p>
            <a:pPr lvl="0" algn="ctr"/>
            <a:endParaRPr sz="1456">
              <a:latin typeface="Arial Black" charset="0"/>
            </a:endParaRPr>
          </a:p>
        </p:txBody>
      </p:sp>
      <p:sp>
        <p:nvSpPr>
          <p:cNvPr id="2254"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83" name=""/>
          <p:cNvSpPr/>
          <p:nvPr>
            <p:ph type="body" idx="4294967295"/>
          </p:nvPr>
        </p:nvSpPr>
        <p:spPr>
          <a:xfrm>
            <a:off x="396240" y="871728"/>
            <a:ext cx="9113520" cy="2620138"/>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rPr sz="2512">
                <a:solidFill>
                  <a:schemeClr val="tx2"/>
                </a:solidFill>
              </a:rPr>
              <a:t>装载机、推土机</a:t>
            </a:r>
            <a:r>
              <a:rPr sz="2812"/>
              <a:t>、</a:t>
            </a:r>
            <a:r>
              <a:rPr sz="2512">
                <a:solidFill>
                  <a:schemeClr val="tx2"/>
                </a:solidFill>
              </a:rPr>
              <a:t>铲运机、平地机、翻斗车</a:t>
            </a:r>
            <a:endParaRPr sz="2912">
              <a:solidFill>
                <a:schemeClr val="tx2"/>
              </a:solidFill>
            </a:endParaRPr>
          </a:p>
          <a:p>
            <a:pPr lvl="0">
              <a:buNone/>
            </a:pPr>
            <a:r>
              <a:rPr sz="1572" b="1">
                <a:solidFill>
                  <a:srgbClr val="00FF00"/>
                </a:solidFill>
                <a:ea typeface="楷体_GB2312" charset="-122"/>
              </a:rPr>
              <a:t>装载机</a:t>
            </a:r>
            <a:r>
              <a:rPr sz="1472">
                <a:ea typeface="楷体_GB2312" charset="-122"/>
              </a:rPr>
              <a:t>是一种在底盘的前方铰装以由动臂、连杆机构和装载斗组成的工作装置，在行进中铲装、运送和卸载的自行式土方机械。不仅能对散状物料进行铲装、搬运、卸载及平整作业，而且可进行一些少量的挖掘工作。若换装相应的工作装置，还可以推土、起重、装载线材等作业。</a:t>
            </a:r>
            <a:endParaRPr sz="1872">
              <a:ea typeface="楷体_GB2312" charset="-122"/>
            </a:endParaRPr>
          </a:p>
          <a:p>
            <a:pPr lvl="0">
              <a:buNone/>
            </a:pPr>
            <a:r>
              <a:rPr sz="1472" b="1">
                <a:solidFill>
                  <a:srgbClr val="00FF00"/>
                </a:solidFill>
                <a:ea typeface="楷体_GB2312" charset="-122"/>
              </a:rPr>
              <a:t>铲运机</a:t>
            </a:r>
            <a:r>
              <a:rPr sz="1672">
                <a:ea typeface="楷体_GB2312" charset="-122"/>
              </a:rPr>
              <a:t>是一种利用装在前后轮或左右履带</a:t>
            </a:r>
            <a:r>
              <a:rPr sz="1500">
                <a:ea typeface="楷体_GB2312" charset="-122"/>
              </a:rPr>
              <a:t>(lǚdài)</a:t>
            </a:r>
            <a:r>
              <a:rPr sz="1672">
                <a:ea typeface="楷体_GB2312" charset="-122"/>
              </a:rPr>
              <a:t>之间的铲运斗，靠行走动力联合进行铲土、装土运土、卸土作业的铲土运输机械。</a:t>
            </a:r>
            <a:r>
              <a:t> </a:t>
            </a:r>
          </a:p>
        </p:txBody>
      </p:sp>
      <p:pic>
        <p:nvPicPr>
          <p:cNvPr id="2284" name=""/>
          <p:cNvPicPr/>
          <p:nvPr/>
        </p:nvPicPr>
        <p:blipFill>
          <a:blip r:embed="rId2"/>
          <a:stretch>
            <a:fillRect/>
          </a:stretch>
        </p:blipFill>
        <p:spPr>
          <a:xfrm>
            <a:off x="336804" y="3566160"/>
            <a:ext cx="4358640" cy="3302000"/>
          </a:xfrm>
          <a:prstGeom prst="rect">
            <a:avLst/>
          </a:prstGeom>
          <a:noFill/>
          <a:ln cap="flat">
            <a:noFill/>
            <a:prstDash val="solid"/>
            <a:miter lim="800000"/>
            <a:headEnd type="none" w="med" len="med"/>
            <a:tailEnd type="none" w="med" len="med"/>
          </a:ln>
        </p:spPr>
      </p:pic>
      <p:pic>
        <p:nvPicPr>
          <p:cNvPr id="2285" name=""/>
          <p:cNvPicPr/>
          <p:nvPr/>
        </p:nvPicPr>
        <p:blipFill>
          <a:blip r:embed="rId3"/>
          <a:stretch>
            <a:fillRect/>
          </a:stretch>
        </p:blipFill>
        <p:spPr>
          <a:xfrm>
            <a:off x="4979415" y="3566160"/>
            <a:ext cx="4345432" cy="3315208"/>
          </a:xfrm>
          <a:prstGeom prst="rect">
            <a:avLst/>
          </a:prstGeom>
          <a:noFill/>
          <a:ln cap="flat">
            <a:noFill/>
            <a:prstDash val="solid"/>
            <a:miter lim="800000"/>
            <a:headEnd type="none" w="med" len="med"/>
            <a:tailEnd type="none" w="med" len="med"/>
          </a:ln>
        </p:spPr>
      </p:pic>
      <p:sp>
        <p:nvSpPr>
          <p:cNvPr id="2286" name=""/>
          <p:cNvSpPr/>
          <p:nvPr>
            <p:ph type="title" idx="4294967295"/>
          </p:nvPr>
        </p:nvSpPr>
        <p:spPr>
          <a:xfrm>
            <a:off x="487045" y="120524"/>
            <a:ext cx="7873618" cy="80899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444"/>
              <a:t>铲土运输</a:t>
            </a:r>
            <a:r>
              <a:rPr sz="1500"/>
              <a:t>(yùnshū)</a:t>
            </a:r>
            <a:r>
              <a:rPr sz="3444"/>
              <a:t>机械</a:t>
            </a:r>
            <a:endParaRPr sz="3744"/>
          </a:p>
        </p:txBody>
      </p:sp>
      <p:cxnSp>
        <p:nvCxnSpPr>
          <p:cNvPr id="2287" name=""/>
          <p:cNvCxnSpPr/>
          <p:nvPr/>
        </p:nvCxnSpPr>
        <p:spPr>
          <a:xfrm>
            <a:off x="186563" y="870078"/>
            <a:ext cx="6440550" cy="0"/>
          </a:xfrm>
          <a:prstGeom prst="line">
            <a:avLst/>
          </a:prstGeom>
          <a:noFill/>
          <a:ln w="28575" cap="flat">
            <a:solidFill>
              <a:srgbClr val="00FF00"/>
            </a:solidFill>
            <a:prstDash val="solid"/>
            <a:miter lim="800000"/>
            <a:headEnd type="none" w="med" len="med"/>
            <a:tailEnd type="none" w="med" len="med"/>
          </a:ln>
        </p:spPr>
      </p:cxnSp>
      <p:sp>
        <p:nvSpPr>
          <p:cNvPr id="2288" name="Date Placeholder 1"/>
          <p:cNvSpPr>
            <a:spLocks noGrp="1"/>
          </p:cNvSpPr>
          <p:nvPr>
            <p:ph type="dt" sz="half" idx="10"/>
          </p:nvPr>
        </p:nvSpPr>
        <p:spPr/>
        <p:txBody>
          <a:bodyPr/>
          <a:lstStyle/>
          <a:p>
            <a:pPr lvl="0"/>
            <a:endParaRPr sz="1456">
              <a:latin typeface="Arial Black" charset="0"/>
            </a:endParaRPr>
          </a:p>
        </p:txBody>
      </p:sp>
      <p:sp>
        <p:nvSpPr>
          <p:cNvPr id="2289" name="Footer Placeholder 2"/>
          <p:cNvSpPr>
            <a:spLocks noGrp="1"/>
          </p:cNvSpPr>
          <p:nvPr>
            <p:ph type="ftr" sz="quarter" idx="11"/>
          </p:nvPr>
        </p:nvSpPr>
        <p:spPr/>
        <p:txBody>
          <a:bodyPr/>
          <a:lstStyle/>
          <a:p>
            <a:pPr lvl="0" algn="ctr"/>
            <a:endParaRPr sz="1456">
              <a:latin typeface="Arial Black" charset="0"/>
            </a:endParaRPr>
          </a:p>
        </p:txBody>
      </p:sp>
      <p:sp>
        <p:nvSpPr>
          <p:cNvPr id="2290"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290" name=""/>
          <p:cNvGraphicFramePr>
            <a:graphicFrameLocks noChangeAspect="1"/>
          </p:cNvGraphicFramePr>
          <p:nvPr/>
        </p:nvGraphicFramePr>
        <p:xfrm>
          <a:off x="336804" y="3041142"/>
          <a:ext cx="4596384" cy="3214497"/>
        </p:xfrm>
        <a:graphic>
          <a:graphicData uri="http://schemas.openxmlformats.org/presentationml/2006/ole">
            <mc:AlternateContent>
              <mc:Choice xmlns:v="urn:schemas-microsoft-com:vml" Requires="v">
                <p:oleObj spid="_x0000_s1038" r:id="rId3" imgW="4419600" imgH="3090863" progId="Paint.Picture">
                  <p:embed/>
                </p:oleObj>
              </mc:Choice>
              <mc:Fallback>
                <p:oleObj r:id="rId3" imgW="4419600" imgH="3090863" progId="Paint.Picture">
                  <p:embed/>
                  <p:pic>
                    <p:nvPicPr>
                      <p:cNvPr id="0" name="OLE substitute image"/>
                      <p:cNvPicPr/>
                      <p:nvPr/>
                    </p:nvPicPr>
                    <p:blipFill>
                      <a:blip r:embed="rId4"/>
                      <a:stretch>
                        <a:fillRect/>
                      </a:stretch>
                    </p:blipFill>
                    <p:spPr>
                      <a:xfrm>
                        <a:off x="336804" y="3041142"/>
                        <a:ext cx="4596384" cy="3214497"/>
                      </a:xfrm>
                      <a:prstGeom prst="rect">
                        <a:avLst/>
                      </a:prstGeom>
                      <a:noFill/>
                      <a:ln>
                        <a:noFill/>
                        <a:miter lim="800000"/>
                      </a:ln>
                    </p:spPr>
                  </p:pic>
                </p:oleObj>
              </mc:Fallback>
            </mc:AlternateContent>
          </a:graphicData>
        </a:graphic>
      </p:graphicFrame>
      <p:pic>
        <p:nvPicPr>
          <p:cNvPr id="2291" name="">
            <a:hlinkClick r:id="rId6"/>
          </p:cNvPr>
          <p:cNvPicPr/>
          <p:nvPr/>
        </p:nvPicPr>
        <p:blipFill>
          <a:blip r:embed="rId5"/>
          <a:stretch>
            <a:fillRect/>
          </a:stretch>
        </p:blipFill>
        <p:spPr>
          <a:xfrm rot="10800000" flipV="1">
            <a:off x="5728969" y="3716401"/>
            <a:ext cx="2377440" cy="2293238"/>
          </a:xfrm>
          <a:prstGeom prst="rect">
            <a:avLst/>
          </a:prstGeom>
          <a:noFill/>
          <a:ln cap="flat">
            <a:noFill/>
            <a:prstDash val="solid"/>
            <a:miter lim="800000"/>
            <a:headEnd type="none" w="med" len="med"/>
            <a:tailEnd type="none" w="med" len="med"/>
          </a:ln>
        </p:spPr>
      </p:pic>
      <p:sp>
        <p:nvSpPr>
          <p:cNvPr id="2292" name=""/>
          <p:cNvSpPr/>
          <p:nvPr>
            <p:ph type="title" idx="4294967295"/>
          </p:nvPr>
        </p:nvSpPr>
        <p:spPr>
          <a:xfrm>
            <a:off x="475488" y="285624"/>
            <a:ext cx="7873619" cy="734694"/>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960"/>
              <a:t>压实机械</a:t>
            </a:r>
            <a:r>
              <a:rPr sz="1500"/>
              <a:t>(jīxiè)</a:t>
            </a:r>
            <a:endParaRPr sz="4160"/>
          </a:p>
        </p:txBody>
      </p:sp>
      <p:sp>
        <p:nvSpPr>
          <p:cNvPr id="2293" name=""/>
          <p:cNvSpPr/>
          <p:nvPr>
            <p:ph type="body" idx="4294967295"/>
          </p:nvPr>
        </p:nvSpPr>
        <p:spPr>
          <a:xfrm>
            <a:off x="186563" y="1094613"/>
            <a:ext cx="9113520" cy="1721992"/>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lnSpc>
                <a:spcPct val="90000"/>
              </a:lnSpc>
            </a:pPr>
            <a:r>
              <a:rPr sz="2712"/>
              <a:t>压路机</a:t>
            </a:r>
            <a:r>
              <a:rPr sz="1772"/>
              <a:t>（</a:t>
            </a:r>
            <a:r>
              <a:rPr sz="1472">
                <a:ea typeface="楷体_GB2312" charset="-122"/>
              </a:rPr>
              <a:t>静作用、振动和组合式</a:t>
            </a:r>
            <a:r>
              <a:rPr sz="1472"/>
              <a:t>）、</a:t>
            </a:r>
            <a:r>
              <a:rPr sz="2512"/>
              <a:t>夯实机</a:t>
            </a:r>
            <a:r>
              <a:rPr sz="1772"/>
              <a:t>（</a:t>
            </a:r>
            <a:r>
              <a:rPr sz="1572">
                <a:ea typeface="楷体_GB2312" charset="-122"/>
              </a:rPr>
              <a:t>蛙式打夯机、振动平板夯、振动冲击夯和爆炸夯</a:t>
            </a:r>
            <a:r>
              <a:rPr sz="1472"/>
              <a:t>）</a:t>
            </a:r>
            <a:endParaRPr sz="1872"/>
          </a:p>
          <a:p>
            <a:pPr lvl="0">
              <a:lnSpc>
                <a:spcPct val="90000"/>
              </a:lnSpc>
              <a:buNone/>
            </a:pPr>
            <a:r>
              <a:rPr sz="2096"/>
              <a:t>    </a:t>
            </a:r>
            <a:r>
              <a:rPr sz="2296">
                <a:solidFill>
                  <a:schemeClr val="tx2"/>
                </a:solidFill>
                <a:latin typeface="隶书" charset="-122"/>
                <a:ea typeface="隶书" charset="-122"/>
              </a:rPr>
              <a:t>挖掘机械、铲土运输机械和压实机械均是以土方</a:t>
            </a:r>
            <a:r>
              <a:rPr sz="1500">
                <a:solidFill>
                  <a:schemeClr val="tx2"/>
                </a:solidFill>
                <a:latin typeface="隶书" charset="-122"/>
                <a:ea typeface="隶书" charset="-122"/>
              </a:rPr>
              <a:t>(tǔfāng)</a:t>
            </a:r>
            <a:r>
              <a:rPr sz="2296">
                <a:solidFill>
                  <a:schemeClr val="tx2"/>
                </a:solidFill>
                <a:latin typeface="隶书" charset="-122"/>
                <a:ea typeface="隶书" charset="-122"/>
              </a:rPr>
              <a:t>为作业对象的机械，统称为土方</a:t>
            </a:r>
            <a:r>
              <a:rPr sz="1500">
                <a:solidFill>
                  <a:schemeClr val="tx2"/>
                </a:solidFill>
                <a:latin typeface="隶书" charset="-122"/>
                <a:ea typeface="隶书" charset="-122"/>
              </a:rPr>
              <a:t>(tǔfāng)</a:t>
            </a:r>
            <a:r>
              <a:rPr sz="2296">
                <a:solidFill>
                  <a:schemeClr val="tx2"/>
                </a:solidFill>
                <a:latin typeface="隶书" charset="-122"/>
                <a:ea typeface="隶书" charset="-122"/>
              </a:rPr>
              <a:t>机械。</a:t>
            </a:r>
            <a:r>
              <a:rPr sz="2512">
                <a:latin typeface="隶书" charset="-122"/>
                <a:ea typeface="隶书" charset="-122"/>
              </a:rPr>
              <a:t> </a:t>
            </a:r>
            <a:endParaRPr sz="2912">
              <a:latin typeface="隶书" charset="-122"/>
              <a:ea typeface="隶书" charset="-122"/>
            </a:endParaRPr>
          </a:p>
        </p:txBody>
      </p:sp>
      <p:cxnSp>
        <p:nvCxnSpPr>
          <p:cNvPr id="2294" name=""/>
          <p:cNvCxnSpPr/>
          <p:nvPr/>
        </p:nvCxnSpPr>
        <p:spPr>
          <a:xfrm>
            <a:off x="186563" y="1094613"/>
            <a:ext cx="6440550" cy="0"/>
          </a:xfrm>
          <a:prstGeom prst="line">
            <a:avLst/>
          </a:prstGeom>
          <a:noFill/>
          <a:ln w="28575" cap="flat">
            <a:solidFill>
              <a:srgbClr val="00FF00"/>
            </a:solidFill>
            <a:prstDash val="solid"/>
            <a:miter lim="800000"/>
            <a:headEnd type="none" w="med" len="med"/>
            <a:tailEnd type="none" w="med" len="med"/>
          </a:ln>
        </p:spPr>
      </p:cxnSp>
      <p:sp>
        <p:nvSpPr>
          <p:cNvPr id="2295" name="Date Placeholder 1"/>
          <p:cNvSpPr>
            <a:spLocks noGrp="1"/>
          </p:cNvSpPr>
          <p:nvPr>
            <p:ph type="dt" sz="half" idx="10"/>
          </p:nvPr>
        </p:nvSpPr>
        <p:spPr/>
        <p:txBody>
          <a:bodyPr/>
          <a:lstStyle/>
          <a:p>
            <a:pPr lvl="0"/>
            <a:endParaRPr sz="1456">
              <a:latin typeface="Arial Black" charset="0"/>
            </a:endParaRPr>
          </a:p>
        </p:txBody>
      </p:sp>
      <p:sp>
        <p:nvSpPr>
          <p:cNvPr id="2296" name="Footer Placeholder 2"/>
          <p:cNvSpPr>
            <a:spLocks noGrp="1"/>
          </p:cNvSpPr>
          <p:nvPr>
            <p:ph type="ftr" sz="quarter" idx="11"/>
          </p:nvPr>
        </p:nvSpPr>
        <p:spPr/>
        <p:txBody>
          <a:bodyPr/>
          <a:lstStyle/>
          <a:p>
            <a:pPr lvl="0" algn="ctr"/>
            <a:endParaRPr sz="1456">
              <a:latin typeface="Arial Black" charset="0"/>
            </a:endParaRPr>
          </a:p>
        </p:txBody>
      </p:sp>
      <p:sp>
        <p:nvSpPr>
          <p:cNvPr id="2297"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97" name=""/>
          <p:cNvSpPr/>
          <p:nvPr>
            <p:ph type="body" sz="half" idx="4294967295"/>
          </p:nvPr>
        </p:nvSpPr>
        <p:spPr>
          <a:xfrm>
            <a:off x="487045" y="2293239"/>
            <a:ext cx="8385428" cy="1130934"/>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2912"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496"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080"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1872" b="0" i="0" u="none">
                <a:solidFill>
                  <a:schemeClr val="tx1"/>
                </a:solidFill>
                <a:latin typeface="Arial Black" charset="0"/>
                <a:ea typeface="宋体" charset="-122"/>
              </a:defRPr>
            </a:lvl5pPr>
          </a:lstStyle>
          <a:p>
            <a:pPr lvl="0"/>
            <a:r>
              <a:rPr>
                <a:solidFill>
                  <a:schemeClr val="tx2"/>
                </a:solidFill>
              </a:rPr>
              <a:t>塔式起重机、履带起重机、汽车起重机、轮胎</a:t>
            </a:r>
            <a:r>
              <a:rPr sz="1500">
                <a:solidFill>
                  <a:schemeClr val="tx2"/>
                </a:solidFill>
              </a:rPr>
              <a:t>(lúntāi)</a:t>
            </a:r>
            <a:r>
              <a:rPr>
                <a:solidFill>
                  <a:schemeClr val="tx2"/>
                </a:solidFill>
              </a:rPr>
              <a:t>起重机、门式起重机、桥式起重机、施工升降机</a:t>
            </a:r>
            <a:r>
              <a:t> </a:t>
            </a:r>
          </a:p>
        </p:txBody>
      </p:sp>
      <p:pic>
        <p:nvPicPr>
          <p:cNvPr id="2298" name=""/>
          <p:cNvPicPr/>
          <p:nvPr>
            <p:ph sz="quarter"/>
          </p:nvPr>
        </p:nvPicPr>
        <p:blipFill>
          <a:blip r:embed="rId2"/>
          <a:stretch>
            <a:fillRect/>
          </a:stretch>
        </p:blipFill>
        <p:spPr>
          <a:xfrm>
            <a:off x="5203952" y="3790696"/>
            <a:ext cx="4119245" cy="3143504"/>
          </a:xfrm>
          <a:prstGeom prst="rect">
            <a:avLst/>
          </a:prstGeom>
          <a:noFill/>
          <a:ln cap="flat">
            <a:noFill/>
            <a:prstDash val="solid"/>
            <a:miter lim="800000"/>
            <a:headEnd type="none" w="med" len="med"/>
            <a:tailEnd type="none" w="med" len="med"/>
          </a:ln>
        </p:spPr>
      </p:pic>
      <p:pic>
        <p:nvPicPr>
          <p:cNvPr id="2299" name=""/>
          <p:cNvPicPr/>
          <p:nvPr>
            <p:ph sz="quarter"/>
          </p:nvPr>
        </p:nvPicPr>
        <p:blipFill>
          <a:blip r:embed="rId3"/>
          <a:srcRect l="12576" r="11965"/>
          <a:stretch>
            <a:fillRect/>
          </a:stretch>
        </p:blipFill>
        <p:spPr>
          <a:xfrm>
            <a:off x="112268" y="3790696"/>
            <a:ext cx="5017389" cy="3138551"/>
          </a:xfrm>
          <a:prstGeom prst="rect">
            <a:avLst/>
          </a:prstGeom>
          <a:noFill/>
          <a:ln cap="flat">
            <a:noFill/>
            <a:prstDash val="solid"/>
            <a:miter lim="800000"/>
            <a:headEnd type="none" w="med" len="med"/>
            <a:tailEnd type="none" w="med" len="med"/>
          </a:ln>
        </p:spPr>
      </p:pic>
      <p:sp>
        <p:nvSpPr>
          <p:cNvPr id="2300" name=""/>
          <p:cNvSpPr/>
          <p:nvPr>
            <p:ph type="title" idx="4294967295"/>
          </p:nvPr>
        </p:nvSpPr>
        <p:spPr>
          <a:xfrm>
            <a:off x="487045" y="27076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344"/>
              <a:t>起重机械</a:t>
            </a:r>
            <a:r>
              <a:rPr sz="1500"/>
              <a:t>(qǐ zhònɡ jī xiè)</a:t>
            </a:r>
            <a:endParaRPr sz="3744"/>
          </a:p>
        </p:txBody>
      </p:sp>
      <p:cxnSp>
        <p:nvCxnSpPr>
          <p:cNvPr id="2301" name=""/>
          <p:cNvCxnSpPr/>
          <p:nvPr/>
        </p:nvCxnSpPr>
        <p:spPr>
          <a:xfrm>
            <a:off x="186563" y="1170559"/>
            <a:ext cx="6440550" cy="0"/>
          </a:xfrm>
          <a:prstGeom prst="line">
            <a:avLst/>
          </a:prstGeom>
          <a:noFill/>
          <a:ln w="28575" cap="flat">
            <a:solidFill>
              <a:srgbClr val="00FF00"/>
            </a:solidFill>
            <a:prstDash val="solid"/>
            <a:miter lim="800000"/>
            <a:headEnd type="none" w="med" len="med"/>
            <a:tailEnd type="none" w="med" len="med"/>
          </a:ln>
        </p:spPr>
      </p:cxnSp>
      <p:sp>
        <p:nvSpPr>
          <p:cNvPr id="2302" name="Date Placeholder 1"/>
          <p:cNvSpPr>
            <a:spLocks noGrp="1"/>
          </p:cNvSpPr>
          <p:nvPr>
            <p:ph type="dt" sz="half" idx="10"/>
          </p:nvPr>
        </p:nvSpPr>
        <p:spPr/>
        <p:txBody>
          <a:bodyPr/>
          <a:lstStyle/>
          <a:p>
            <a:pPr lvl="0"/>
            <a:endParaRPr sz="1456">
              <a:latin typeface="Arial Black" charset="0"/>
            </a:endParaRPr>
          </a:p>
        </p:txBody>
      </p:sp>
      <p:sp>
        <p:nvSpPr>
          <p:cNvPr id="2303" name="Footer Placeholder 2"/>
          <p:cNvSpPr>
            <a:spLocks noGrp="1"/>
          </p:cNvSpPr>
          <p:nvPr>
            <p:ph type="ftr" sz="quarter" idx="11"/>
          </p:nvPr>
        </p:nvSpPr>
        <p:spPr/>
        <p:txBody>
          <a:bodyPr/>
          <a:lstStyle/>
          <a:p>
            <a:pPr lvl="0" algn="ctr"/>
            <a:endParaRPr sz="1456">
              <a:latin typeface="Arial Black" charset="0"/>
            </a:endParaRPr>
          </a:p>
        </p:txBody>
      </p:sp>
      <p:sp>
        <p:nvSpPr>
          <p:cNvPr id="2304"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304" name=""/>
          <p:cNvPicPr/>
          <p:nvPr/>
        </p:nvPicPr>
        <p:blipFill>
          <a:blip r:embed="rId2"/>
          <a:stretch>
            <a:fillRect/>
          </a:stretch>
        </p:blipFill>
        <p:spPr>
          <a:xfrm>
            <a:off x="0" y="0"/>
            <a:ext cx="9509760" cy="7132320"/>
          </a:xfrm>
          <a:prstGeom prst="rect">
            <a:avLst/>
          </a:prstGeom>
          <a:noFill/>
          <a:ln cap="flat">
            <a:noFill/>
            <a:prstDash val="solid"/>
            <a:miter lim="800000"/>
            <a:headEnd type="none" w="med" len="med"/>
            <a:tailEnd type="none" w="med" len="med"/>
          </a:ln>
        </p:spPr>
      </p:pic>
      <p:sp>
        <p:nvSpPr>
          <p:cNvPr id="2305" name="Date Placeholder 1"/>
          <p:cNvSpPr>
            <a:spLocks noGrp="1"/>
          </p:cNvSpPr>
          <p:nvPr>
            <p:ph type="dt" sz="half" idx="10"/>
          </p:nvPr>
        </p:nvSpPr>
        <p:spPr/>
        <p:txBody>
          <a:bodyPr/>
          <a:lstStyle/>
          <a:p>
            <a:pPr lvl="0"/>
            <a:endParaRPr sz="1456">
              <a:latin typeface="Arial Black" charset="0"/>
            </a:endParaRPr>
          </a:p>
        </p:txBody>
      </p:sp>
      <p:sp>
        <p:nvSpPr>
          <p:cNvPr id="2306" name="Footer Placeholder 2"/>
          <p:cNvSpPr>
            <a:spLocks noGrp="1"/>
          </p:cNvSpPr>
          <p:nvPr>
            <p:ph type="ftr" sz="quarter" idx="11"/>
          </p:nvPr>
        </p:nvSpPr>
        <p:spPr/>
        <p:txBody>
          <a:bodyPr/>
          <a:lstStyle/>
          <a:p>
            <a:pPr lvl="0" algn="ctr"/>
            <a:endParaRPr sz="1456">
              <a:latin typeface="Arial Black" charset="0"/>
            </a:endParaRPr>
          </a:p>
        </p:txBody>
      </p:sp>
      <p:sp>
        <p:nvSpPr>
          <p:cNvPr id="2307"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307" name=""/>
          <p:cNvPicPr/>
          <p:nvPr>
            <p:ph sz="half"/>
          </p:nvPr>
        </p:nvPicPr>
        <p:blipFill>
          <a:blip r:embed="rId2"/>
          <a:stretch>
            <a:fillRect/>
          </a:stretch>
        </p:blipFill>
        <p:spPr>
          <a:xfrm>
            <a:off x="1309244" y="4239768"/>
            <a:ext cx="3594226" cy="2696083"/>
          </a:xfrm>
          <a:prstGeom prst="rect">
            <a:avLst/>
          </a:prstGeom>
          <a:noFill/>
          <a:ln cap="flat">
            <a:noFill/>
            <a:prstDash val="solid"/>
            <a:miter lim="800000"/>
            <a:headEnd type="none" w="med" len="med"/>
            <a:tailEnd type="none" w="med" len="med"/>
          </a:ln>
        </p:spPr>
      </p:pic>
      <p:pic>
        <p:nvPicPr>
          <p:cNvPr id="2308" name=""/>
          <p:cNvPicPr/>
          <p:nvPr>
            <p:ph sz="quarter"/>
          </p:nvPr>
        </p:nvPicPr>
        <p:blipFill>
          <a:blip r:embed="rId3"/>
          <a:srcRect l="1833" t="31164" b="19063"/>
          <a:stretch>
            <a:fillRect/>
          </a:stretch>
        </p:blipFill>
        <p:spPr>
          <a:xfrm>
            <a:off x="336804" y="270764"/>
            <a:ext cx="5466461" cy="3650361"/>
          </a:xfrm>
          <a:prstGeom prst="rect">
            <a:avLst/>
          </a:prstGeom>
          <a:noFill/>
          <a:ln cap="flat">
            <a:noFill/>
            <a:prstDash val="solid"/>
            <a:miter lim="800000"/>
            <a:headEnd type="none" w="med" len="med"/>
            <a:tailEnd type="none" w="med" len="med"/>
          </a:ln>
        </p:spPr>
      </p:pic>
      <p:pic>
        <p:nvPicPr>
          <p:cNvPr id="2309" name=""/>
          <p:cNvPicPr/>
          <p:nvPr>
            <p:ph sz="quarter"/>
          </p:nvPr>
        </p:nvPicPr>
        <p:blipFill>
          <a:blip r:embed="rId4"/>
          <a:stretch>
            <a:fillRect/>
          </a:stretch>
        </p:blipFill>
        <p:spPr>
          <a:xfrm>
            <a:off x="6178041" y="2560701"/>
            <a:ext cx="3131947" cy="4571618"/>
          </a:xfrm>
          <a:prstGeom prst="rect">
            <a:avLst/>
          </a:prstGeom>
          <a:noFill/>
          <a:ln cap="flat">
            <a:noFill/>
            <a:prstDash val="solid"/>
            <a:miter lim="800000"/>
            <a:headEnd type="none" w="med" len="med"/>
            <a:tailEnd type="none" w="med" len="med"/>
          </a:ln>
        </p:spPr>
      </p:pic>
      <p:sp>
        <p:nvSpPr>
          <p:cNvPr id="2310" name="Date Placeholder 1"/>
          <p:cNvSpPr>
            <a:spLocks noGrp="1"/>
          </p:cNvSpPr>
          <p:nvPr>
            <p:ph type="dt" sz="half" idx="10"/>
          </p:nvPr>
        </p:nvSpPr>
        <p:spPr/>
        <p:txBody>
          <a:bodyPr/>
          <a:lstStyle/>
          <a:p>
            <a:pPr lvl="0"/>
            <a:endParaRPr sz="1456">
              <a:latin typeface="Arial Black" charset="0"/>
            </a:endParaRPr>
          </a:p>
        </p:txBody>
      </p:sp>
      <p:sp>
        <p:nvSpPr>
          <p:cNvPr id="2311" name="Footer Placeholder 2"/>
          <p:cNvSpPr>
            <a:spLocks noGrp="1"/>
          </p:cNvSpPr>
          <p:nvPr>
            <p:ph type="ftr" sz="quarter" idx="11"/>
          </p:nvPr>
        </p:nvSpPr>
        <p:spPr/>
        <p:txBody>
          <a:bodyPr/>
          <a:lstStyle/>
          <a:p>
            <a:pPr lvl="0" algn="ctr"/>
            <a:endParaRPr sz="1456">
              <a:latin typeface="Arial Black" charset="0"/>
            </a:endParaRPr>
          </a:p>
        </p:txBody>
      </p:sp>
      <p:sp>
        <p:nvSpPr>
          <p:cNvPr id="2312"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12" name=""/>
          <p:cNvSpPr/>
          <p:nvPr>
            <p:ph type="body" idx="4294967295"/>
          </p:nvPr>
        </p:nvSpPr>
        <p:spPr>
          <a:xfrm>
            <a:off x="711581" y="2517776"/>
            <a:ext cx="8083296" cy="2932176"/>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rPr sz="2296">
                <a:solidFill>
                  <a:schemeClr val="tx2"/>
                </a:solidFill>
              </a:rPr>
              <a:t>高空作业车：</a:t>
            </a:r>
            <a:r>
              <a:rPr sz="2196">
                <a:solidFill>
                  <a:schemeClr val="tx2"/>
                </a:solidFill>
                <a:latin typeface="楷体_GB2312" charset="-122"/>
                <a:ea typeface="楷体_GB2312" charset="-122"/>
              </a:rPr>
              <a:t>普通高空作业车、高树剪枝车、高空绝缘架线车、高空消防</a:t>
            </a:r>
            <a:r>
              <a:rPr sz="1500">
                <a:solidFill>
                  <a:schemeClr val="tx2"/>
                </a:solidFill>
                <a:latin typeface="楷体_GB2312" charset="-122"/>
                <a:ea typeface="楷体_GB2312" charset="-122"/>
              </a:rPr>
              <a:t>(xiāofáng)</a:t>
            </a:r>
            <a:r>
              <a:rPr sz="2196">
                <a:solidFill>
                  <a:schemeClr val="tx2"/>
                </a:solidFill>
                <a:latin typeface="楷体_GB2312" charset="-122"/>
                <a:ea typeface="楷体_GB2312" charset="-122"/>
              </a:rPr>
              <a:t>车、高空消防</a:t>
            </a:r>
            <a:r>
              <a:rPr sz="1500">
                <a:solidFill>
                  <a:schemeClr val="tx2"/>
                </a:solidFill>
                <a:latin typeface="楷体_GB2312" charset="-122"/>
                <a:ea typeface="楷体_GB2312" charset="-122"/>
              </a:rPr>
              <a:t>(xiāofáng)</a:t>
            </a:r>
            <a:r>
              <a:rPr sz="2196">
                <a:solidFill>
                  <a:schemeClr val="tx2"/>
                </a:solidFill>
                <a:latin typeface="楷体_GB2312" charset="-122"/>
                <a:ea typeface="楷体_GB2312" charset="-122"/>
              </a:rPr>
              <a:t>救护车、桥梁检修车等 </a:t>
            </a:r>
            <a:endParaRPr sz="2496">
              <a:solidFill>
                <a:schemeClr val="tx2"/>
              </a:solidFill>
              <a:latin typeface="楷体_GB2312" charset="-122"/>
              <a:ea typeface="楷体_GB2312" charset="-122"/>
            </a:endParaRPr>
          </a:p>
          <a:p>
            <a:pPr lvl="0"/>
            <a:r>
              <a:rPr sz="2196">
                <a:solidFill>
                  <a:schemeClr val="tx2"/>
                </a:solidFill>
              </a:rPr>
              <a:t>高空作业平台：</a:t>
            </a:r>
            <a:r>
              <a:rPr sz="2096">
                <a:solidFill>
                  <a:schemeClr val="tx2"/>
                </a:solidFill>
                <a:ea typeface="楷体_GB2312" charset="-122"/>
              </a:rPr>
              <a:t>剪叉式、臂架式、套筒油缸式、桅杆式、桁架式</a:t>
            </a:r>
            <a:endParaRPr sz="2496">
              <a:solidFill>
                <a:schemeClr val="tx2"/>
              </a:solidFill>
              <a:ea typeface="楷体_GB2312" charset="-122"/>
            </a:endParaRPr>
          </a:p>
        </p:txBody>
      </p:sp>
      <p:sp>
        <p:nvSpPr>
          <p:cNvPr id="2313" name=""/>
          <p:cNvSpPr/>
          <p:nvPr>
            <p:ph type="title" idx="4294967295"/>
          </p:nvPr>
        </p:nvSpPr>
        <p:spPr>
          <a:xfrm>
            <a:off x="487045" y="27076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644"/>
              <a:t>高空作业</a:t>
            </a:r>
            <a:r>
              <a:rPr sz="1500"/>
              <a:t>(gāokōngzuòyè)</a:t>
            </a:r>
            <a:r>
              <a:rPr sz="3644"/>
              <a:t>机械</a:t>
            </a:r>
            <a:endParaRPr sz="3744"/>
          </a:p>
        </p:txBody>
      </p:sp>
      <p:cxnSp>
        <p:nvCxnSpPr>
          <p:cNvPr id="2314" name=""/>
          <p:cNvCxnSpPr/>
          <p:nvPr/>
        </p:nvCxnSpPr>
        <p:spPr>
          <a:xfrm>
            <a:off x="186564" y="1244854"/>
            <a:ext cx="6141720" cy="0"/>
          </a:xfrm>
          <a:prstGeom prst="line">
            <a:avLst/>
          </a:prstGeom>
          <a:noFill/>
          <a:ln w="28575" cap="flat">
            <a:solidFill>
              <a:srgbClr val="00FF00"/>
            </a:solidFill>
            <a:prstDash val="solid"/>
            <a:miter lim="800000"/>
            <a:headEnd type="none" w="med" len="med"/>
            <a:tailEnd type="none" w="med" len="med"/>
          </a:ln>
        </p:spPr>
      </p:cxnSp>
      <p:sp>
        <p:nvSpPr>
          <p:cNvPr id="2315" name="Date Placeholder 1"/>
          <p:cNvSpPr>
            <a:spLocks noGrp="1"/>
          </p:cNvSpPr>
          <p:nvPr>
            <p:ph type="dt" sz="half" idx="10"/>
          </p:nvPr>
        </p:nvSpPr>
        <p:spPr/>
        <p:txBody>
          <a:bodyPr/>
          <a:lstStyle/>
          <a:p>
            <a:pPr lvl="0"/>
            <a:endParaRPr sz="1456">
              <a:latin typeface="Arial Black" charset="0"/>
            </a:endParaRPr>
          </a:p>
        </p:txBody>
      </p:sp>
      <p:sp>
        <p:nvSpPr>
          <p:cNvPr id="2316" name="Footer Placeholder 2"/>
          <p:cNvSpPr>
            <a:spLocks noGrp="1"/>
          </p:cNvSpPr>
          <p:nvPr>
            <p:ph type="ftr" sz="quarter" idx="11"/>
          </p:nvPr>
        </p:nvSpPr>
        <p:spPr/>
        <p:txBody>
          <a:bodyPr/>
          <a:lstStyle/>
          <a:p>
            <a:pPr lvl="0" algn="ctr"/>
            <a:endParaRPr sz="1456">
              <a:latin typeface="Arial Black" charset="0"/>
            </a:endParaRPr>
          </a:p>
        </p:txBody>
      </p:sp>
      <p:sp>
        <p:nvSpPr>
          <p:cNvPr id="2317"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17" name=""/>
          <p:cNvSpPr/>
          <p:nvPr>
            <p:ph type="body" idx="4294967295"/>
          </p:nvPr>
        </p:nvSpPr>
        <p:spPr>
          <a:xfrm>
            <a:off x="0" y="316992"/>
            <a:ext cx="9192768" cy="4279392"/>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t>柴油桩锤、振动桩锤、液压锤、</a:t>
            </a:r>
          </a:p>
          <a:p>
            <a:pPr lvl="0">
              <a:buNone/>
            </a:pPr>
            <a:r>
              <a:t>  压桩机、成孔机、打桩架、地下连</a:t>
            </a:r>
          </a:p>
          <a:p>
            <a:pPr lvl="0">
              <a:buNone/>
            </a:pPr>
            <a:r>
              <a:t>  续墙成槽机、软地基加固机械     </a:t>
            </a:r>
          </a:p>
          <a:p>
            <a:pPr lvl="0"/>
            <a:r>
              <a:rPr sz="1680">
                <a:ea typeface="楷体_GB2312" charset="-122"/>
              </a:rPr>
              <a:t>两类，</a:t>
            </a:r>
            <a:r>
              <a:rPr sz="1880">
                <a:solidFill>
                  <a:srgbClr val="00FF00"/>
                </a:solidFill>
                <a:ea typeface="楷体_GB2312" charset="-122"/>
              </a:rPr>
              <a:t>预制桩施工机械</a:t>
            </a:r>
            <a:r>
              <a:rPr sz="1780">
                <a:ea typeface="楷体_GB2312" charset="-122"/>
              </a:rPr>
              <a:t>：打入法施工的桩锤称为打桩锤（柴油锤、液压锤、蒸汽锤及落锤）；振动法用振动锤；静压法用静力压桩机；另有拔桩机。</a:t>
            </a:r>
            <a:endParaRPr sz="2080">
              <a:ea typeface="楷体_GB2312" charset="-122"/>
            </a:endParaRPr>
          </a:p>
          <a:p>
            <a:pPr lvl="0">
              <a:buNone/>
            </a:pPr>
            <a:r>
              <a:rPr sz="1880">
                <a:ea typeface="楷体_GB2312" charset="-122"/>
              </a:rPr>
              <a:t>    </a:t>
            </a:r>
            <a:r>
              <a:rPr sz="1880">
                <a:solidFill>
                  <a:srgbClr val="00FF00"/>
                </a:solidFill>
                <a:ea typeface="楷体_GB2312" charset="-122"/>
              </a:rPr>
              <a:t>浇注桩施工机械</a:t>
            </a:r>
            <a:r>
              <a:rPr sz="1780">
                <a:ea typeface="楷体_GB2312" charset="-122"/>
              </a:rPr>
              <a:t>：挤土成孔（沉入管再拔出）和取土成孔（冲抓斗、抓斗、螺旋</a:t>
            </a:r>
            <a:r>
              <a:rPr sz="1500">
                <a:ea typeface="楷体_GB2312" charset="-122"/>
              </a:rPr>
              <a:t>(luóxuán)</a:t>
            </a:r>
            <a:r>
              <a:rPr sz="1780">
                <a:ea typeface="楷体_GB2312" charset="-122"/>
              </a:rPr>
              <a:t>钻孔机、回转斗钻孔机、潜水钻机）。</a:t>
            </a:r>
            <a:endParaRPr sz="2080">
              <a:ea typeface="楷体_GB2312" charset="-122"/>
            </a:endParaRPr>
          </a:p>
          <a:p>
            <a:pPr lvl="0"/>
            <a:r>
              <a:rPr sz="1880">
                <a:ea typeface="楷体_GB2312" charset="-122"/>
              </a:rPr>
              <a:t>桩架和桩锤合起来称为桩机。</a:t>
            </a:r>
            <a:endParaRPr sz="2080">
              <a:ea typeface="楷体_GB2312" charset="-122"/>
            </a:endParaRPr>
          </a:p>
        </p:txBody>
      </p:sp>
      <p:pic>
        <p:nvPicPr>
          <p:cNvPr id="2318" name=""/>
          <p:cNvPicPr/>
          <p:nvPr/>
        </p:nvPicPr>
        <p:blipFill>
          <a:blip r:embed="rId3"/>
          <a:stretch>
            <a:fillRect/>
          </a:stretch>
        </p:blipFill>
        <p:spPr>
          <a:xfrm>
            <a:off x="6027801" y="3552952"/>
            <a:ext cx="2179320" cy="3579368"/>
          </a:xfrm>
          <a:prstGeom prst="rect">
            <a:avLst/>
          </a:prstGeom>
          <a:noFill/>
          <a:ln cap="flat">
            <a:noFill/>
            <a:prstDash val="solid"/>
            <a:miter lim="800000"/>
            <a:headEnd type="none" w="med" len="med"/>
            <a:tailEnd type="none" w="med" len="med"/>
          </a:ln>
        </p:spPr>
      </p:pic>
      <p:pic>
        <p:nvPicPr>
          <p:cNvPr id="2319" name=""/>
          <p:cNvPicPr/>
          <p:nvPr/>
        </p:nvPicPr>
        <p:blipFill>
          <a:blip r:embed="rId4"/>
          <a:stretch>
            <a:fillRect/>
          </a:stretch>
        </p:blipFill>
        <p:spPr>
          <a:xfrm>
            <a:off x="860171" y="4015232"/>
            <a:ext cx="3803904" cy="2852928"/>
          </a:xfrm>
          <a:prstGeom prst="rect">
            <a:avLst/>
          </a:prstGeom>
          <a:noFill/>
          <a:ln cap="flat">
            <a:noFill/>
            <a:prstDash val="solid"/>
            <a:miter lim="800000"/>
            <a:headEnd type="none" w="med" len="med"/>
            <a:tailEnd type="none" w="med" len="med"/>
          </a:ln>
        </p:spPr>
      </p:pic>
      <p:sp>
        <p:nvSpPr>
          <p:cNvPr id="2320" name="Date Placeholder 1"/>
          <p:cNvSpPr>
            <a:spLocks noGrp="1"/>
          </p:cNvSpPr>
          <p:nvPr>
            <p:ph type="dt" sz="half" idx="10"/>
          </p:nvPr>
        </p:nvSpPr>
        <p:spPr/>
        <p:txBody>
          <a:bodyPr/>
          <a:lstStyle/>
          <a:p>
            <a:pPr lvl="0"/>
            <a:endParaRPr sz="1456">
              <a:latin typeface="Arial Black" charset="0"/>
            </a:endParaRPr>
          </a:p>
        </p:txBody>
      </p:sp>
      <p:sp>
        <p:nvSpPr>
          <p:cNvPr id="2321" name="Footer Placeholder 2"/>
          <p:cNvSpPr>
            <a:spLocks noGrp="1"/>
          </p:cNvSpPr>
          <p:nvPr>
            <p:ph type="ftr" sz="quarter" idx="11"/>
          </p:nvPr>
        </p:nvSpPr>
        <p:spPr/>
        <p:txBody>
          <a:bodyPr/>
          <a:lstStyle/>
          <a:p>
            <a:pPr lvl="0" algn="ctr"/>
            <a:endParaRPr sz="1456">
              <a:latin typeface="Arial Black" charset="0"/>
            </a:endParaRPr>
          </a:p>
        </p:txBody>
      </p:sp>
      <p:sp>
        <p:nvSpPr>
          <p:cNvPr id="2322"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22" name=""/>
          <p:cNvSpPr/>
          <p:nvPr>
            <p:ph type="body" idx="4294967295"/>
          </p:nvPr>
        </p:nvSpPr>
        <p:spPr>
          <a:xfrm>
            <a:off x="0" y="1188720"/>
            <a:ext cx="9113520" cy="2377440"/>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lnSpc>
                <a:spcPct val="90000"/>
              </a:lnSpc>
              <a:buNone/>
            </a:pPr>
            <a:r>
              <a:rPr sz="1880">
                <a:ea typeface="楷体_GB2312" charset="-122"/>
              </a:rPr>
              <a:t>包括混凝土施工工艺过程（搅拌</a:t>
            </a:r>
            <a:r>
              <a:rPr sz="1500">
                <a:ea typeface="楷体_GB2312" charset="-122"/>
              </a:rPr>
              <a:t>(jiǎobàn)</a:t>
            </a:r>
            <a:r>
              <a:rPr sz="1880">
                <a:ea typeface="楷体_GB2312" charset="-122"/>
              </a:rPr>
              <a:t>、运输、浇筑、养护）</a:t>
            </a:r>
            <a:endParaRPr sz="2080">
              <a:ea typeface="楷体_GB2312" charset="-122"/>
            </a:endParaRPr>
          </a:p>
          <a:p>
            <a:pPr lvl="0">
              <a:lnSpc>
                <a:spcPct val="90000"/>
              </a:lnSpc>
              <a:buNone/>
            </a:pPr>
            <a:r>
              <a:rPr sz="1680">
                <a:ea typeface="楷体_GB2312" charset="-122"/>
              </a:rPr>
              <a:t> 中所需的各种机械和设备。</a:t>
            </a:r>
            <a:endParaRPr sz="2080">
              <a:ea typeface="楷体_GB2312" charset="-122"/>
            </a:endParaRPr>
          </a:p>
          <a:p>
            <a:pPr lvl="0">
              <a:lnSpc>
                <a:spcPct val="90000"/>
              </a:lnSpc>
            </a:pPr>
            <a:r>
              <a:t>混凝土搅拌机、混凝土搅拌楼（站）、混凝土搅拌输送车、混凝土泵、混凝土喷射机、混凝土振动器 。</a:t>
            </a:r>
          </a:p>
        </p:txBody>
      </p:sp>
      <p:pic>
        <p:nvPicPr>
          <p:cNvPr id="2323" name=""/>
          <p:cNvPicPr/>
          <p:nvPr/>
        </p:nvPicPr>
        <p:blipFill>
          <a:blip r:embed="rId2"/>
          <a:srcRect l="4616" t="9314" r="4575" b="6699"/>
          <a:stretch>
            <a:fillRect/>
          </a:stretch>
        </p:blipFill>
        <p:spPr>
          <a:xfrm>
            <a:off x="186564" y="3790696"/>
            <a:ext cx="3670172" cy="2770378"/>
          </a:xfrm>
          <a:prstGeom prst="rect">
            <a:avLst/>
          </a:prstGeom>
          <a:noFill/>
          <a:ln cap="flat">
            <a:noFill/>
            <a:prstDash val="solid"/>
            <a:miter lim="800000"/>
            <a:headEnd type="none" w="med" len="med"/>
            <a:tailEnd type="none" w="med" len="med"/>
          </a:ln>
        </p:spPr>
      </p:pic>
      <p:pic>
        <p:nvPicPr>
          <p:cNvPr id="2324" name=""/>
          <p:cNvPicPr/>
          <p:nvPr/>
        </p:nvPicPr>
        <p:blipFill>
          <a:blip r:embed="rId3"/>
          <a:stretch>
            <a:fillRect/>
          </a:stretch>
        </p:blipFill>
        <p:spPr>
          <a:xfrm>
            <a:off x="4155567" y="3267330"/>
            <a:ext cx="5151120" cy="3694938"/>
          </a:xfrm>
          <a:prstGeom prst="rect">
            <a:avLst/>
          </a:prstGeom>
          <a:noFill/>
          <a:ln cap="flat">
            <a:noFill/>
            <a:prstDash val="solid"/>
            <a:miter lim="800000"/>
            <a:headEnd type="none" w="med" len="med"/>
            <a:tailEnd type="none" w="med" len="med"/>
          </a:ln>
        </p:spPr>
      </p:pic>
      <p:sp>
        <p:nvSpPr>
          <p:cNvPr id="2325"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544"/>
              <a:t>混凝土机械</a:t>
            </a:r>
            <a:r>
              <a:rPr sz="1500"/>
              <a:t>(jīxiè)</a:t>
            </a:r>
            <a:endParaRPr sz="3744"/>
          </a:p>
        </p:txBody>
      </p:sp>
      <p:cxnSp>
        <p:nvCxnSpPr>
          <p:cNvPr id="2326" name=""/>
          <p:cNvCxnSpPr/>
          <p:nvPr/>
        </p:nvCxnSpPr>
        <p:spPr>
          <a:xfrm>
            <a:off x="186563" y="1170559"/>
            <a:ext cx="6440550" cy="0"/>
          </a:xfrm>
          <a:prstGeom prst="line">
            <a:avLst/>
          </a:prstGeom>
          <a:noFill/>
          <a:ln w="28575" cap="flat">
            <a:solidFill>
              <a:srgbClr val="00FF00"/>
            </a:solidFill>
            <a:prstDash val="solid"/>
            <a:miter lim="800000"/>
            <a:headEnd type="none" w="med" len="med"/>
            <a:tailEnd type="none" w="med" len="med"/>
          </a:ln>
        </p:spPr>
      </p:cxnSp>
      <p:sp>
        <p:nvSpPr>
          <p:cNvPr id="2327" name="Date Placeholder 1"/>
          <p:cNvSpPr>
            <a:spLocks noGrp="1"/>
          </p:cNvSpPr>
          <p:nvPr>
            <p:ph type="dt" sz="half" idx="10"/>
          </p:nvPr>
        </p:nvSpPr>
        <p:spPr/>
        <p:txBody>
          <a:bodyPr/>
          <a:lstStyle/>
          <a:p>
            <a:pPr lvl="0"/>
            <a:endParaRPr sz="1456">
              <a:latin typeface="Arial Black" charset="0"/>
            </a:endParaRPr>
          </a:p>
        </p:txBody>
      </p:sp>
      <p:sp>
        <p:nvSpPr>
          <p:cNvPr id="2328" name="Footer Placeholder 2"/>
          <p:cNvSpPr>
            <a:spLocks noGrp="1"/>
          </p:cNvSpPr>
          <p:nvPr>
            <p:ph type="ftr" sz="quarter" idx="11"/>
          </p:nvPr>
        </p:nvSpPr>
        <p:spPr/>
        <p:txBody>
          <a:bodyPr/>
          <a:lstStyle/>
          <a:p>
            <a:pPr lvl="0" algn="ctr"/>
            <a:endParaRPr sz="1456">
              <a:latin typeface="Arial Black" charset="0"/>
            </a:endParaRPr>
          </a:p>
        </p:txBody>
      </p:sp>
      <p:sp>
        <p:nvSpPr>
          <p:cNvPr id="2329"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29" name=""/>
          <p:cNvSpPr/>
          <p:nvPr>
            <p:ph type="body" idx="4294967295"/>
          </p:nvPr>
        </p:nvSpPr>
        <p:spPr>
          <a:xfrm>
            <a:off x="1084708" y="2367534"/>
            <a:ext cx="5785104" cy="4279392"/>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t>混凝土砌块</a:t>
            </a:r>
            <a:r>
              <a:rPr sz="1500"/>
              <a:t>(qì kuài)</a:t>
            </a:r>
            <a:r>
              <a:t>成型机、</a:t>
            </a:r>
          </a:p>
          <a:p>
            <a:pPr lvl="0"/>
            <a:r>
              <a:t>混凝土砌块生产成套设备、</a:t>
            </a:r>
          </a:p>
          <a:p>
            <a:pPr lvl="0"/>
            <a:r>
              <a:t>混凝土空心板成型机、</a:t>
            </a:r>
          </a:p>
          <a:p>
            <a:pPr lvl="0"/>
            <a:r>
              <a:t>混凝土构件成型机、</a:t>
            </a:r>
          </a:p>
          <a:p>
            <a:pPr lvl="0"/>
            <a:r>
              <a:t>混凝土构件生产设备、</a:t>
            </a:r>
          </a:p>
          <a:p>
            <a:pPr lvl="0"/>
            <a:r>
              <a:t>混凝土管件成型机、</a:t>
            </a:r>
          </a:p>
          <a:p>
            <a:pPr lvl="0"/>
            <a:r>
              <a:t>混凝土构件整修机及其他 </a:t>
            </a:r>
          </a:p>
        </p:txBody>
      </p:sp>
      <p:cxnSp>
        <p:nvCxnSpPr>
          <p:cNvPr id="2330" name=""/>
          <p:cNvCxnSpPr/>
          <p:nvPr/>
        </p:nvCxnSpPr>
        <p:spPr>
          <a:xfrm>
            <a:off x="186563" y="1543685"/>
            <a:ext cx="6440550" cy="0"/>
          </a:xfrm>
          <a:prstGeom prst="line">
            <a:avLst/>
          </a:prstGeom>
          <a:noFill/>
          <a:ln w="28575" cap="flat">
            <a:solidFill>
              <a:srgbClr val="00FF00"/>
            </a:solidFill>
            <a:prstDash val="solid"/>
            <a:miter lim="800000"/>
            <a:headEnd type="none" w="med" len="med"/>
            <a:tailEnd type="none" w="med" len="med"/>
          </a:ln>
        </p:spPr>
      </p:cxnSp>
      <p:sp>
        <p:nvSpPr>
          <p:cNvPr id="2331"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344"/>
              <a:t>混凝土制品</a:t>
            </a:r>
            <a:r>
              <a:rPr sz="1500"/>
              <a:t>(zhìpǐn)</a:t>
            </a:r>
            <a:r>
              <a:rPr sz="3344"/>
              <a:t>机械</a:t>
            </a:r>
            <a:endParaRPr sz="3744"/>
          </a:p>
        </p:txBody>
      </p:sp>
      <p:sp>
        <p:nvSpPr>
          <p:cNvPr id="2332" name="Date Placeholder 1"/>
          <p:cNvSpPr>
            <a:spLocks noGrp="1"/>
          </p:cNvSpPr>
          <p:nvPr>
            <p:ph type="dt" sz="half" idx="10"/>
          </p:nvPr>
        </p:nvSpPr>
        <p:spPr/>
        <p:txBody>
          <a:bodyPr/>
          <a:lstStyle/>
          <a:p>
            <a:pPr lvl="0"/>
            <a:endParaRPr sz="1456">
              <a:latin typeface="Arial Black" charset="0"/>
            </a:endParaRPr>
          </a:p>
        </p:txBody>
      </p:sp>
      <p:sp>
        <p:nvSpPr>
          <p:cNvPr id="2333" name="Footer Placeholder 2"/>
          <p:cNvSpPr>
            <a:spLocks noGrp="1"/>
          </p:cNvSpPr>
          <p:nvPr>
            <p:ph type="ftr" sz="quarter" idx="11"/>
          </p:nvPr>
        </p:nvSpPr>
        <p:spPr/>
        <p:txBody>
          <a:bodyPr/>
          <a:lstStyle/>
          <a:p>
            <a:pPr lvl="0" algn="ctr"/>
            <a:endParaRPr sz="1456">
              <a:latin typeface="Arial Black" charset="0"/>
            </a:endParaRPr>
          </a:p>
        </p:txBody>
      </p:sp>
      <p:sp>
        <p:nvSpPr>
          <p:cNvPr id="2334"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34" name=""/>
          <p:cNvSpPr/>
          <p:nvPr>
            <p:ph type="body" idx="4294967295"/>
          </p:nvPr>
        </p:nvSpPr>
        <p:spPr>
          <a:xfrm>
            <a:off x="635635" y="2443480"/>
            <a:ext cx="8083296" cy="4279392"/>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t>工程运输车辆</a:t>
            </a:r>
          </a:p>
          <a:p>
            <a:pPr lvl="0">
              <a:buNone/>
            </a:pPr>
            <a:r>
              <a:t>      </a:t>
            </a:r>
            <a:r>
              <a:rPr>
                <a:ea typeface="楷体_GB2312" charset="-122"/>
              </a:rPr>
              <a:t>载重汽车、自卸汽车、牵引车</a:t>
            </a:r>
            <a:endParaRPr>
              <a:ea typeface="楷体_GB2312" charset="-122"/>
            </a:endParaRPr>
          </a:p>
          <a:p>
            <a:pPr lvl="0"/>
            <a:r>
              <a:t>连续运输机械</a:t>
            </a:r>
          </a:p>
          <a:p>
            <a:pPr lvl="0">
              <a:buNone/>
            </a:pPr>
            <a:r>
              <a:t>      </a:t>
            </a:r>
            <a:r>
              <a:rPr>
                <a:ea typeface="楷体_GB2312" charset="-122"/>
              </a:rPr>
              <a:t>带式运输机、斗式提升机</a:t>
            </a:r>
            <a:endParaRPr>
              <a:ea typeface="楷体_GB2312" charset="-122"/>
            </a:endParaRPr>
          </a:p>
          <a:p>
            <a:pPr lvl="0"/>
            <a:r>
              <a:t>装卸机械</a:t>
            </a:r>
          </a:p>
          <a:p>
            <a:pPr lvl="0">
              <a:buNone/>
            </a:pPr>
            <a:r>
              <a:t>      </a:t>
            </a:r>
            <a:r>
              <a:rPr>
                <a:ea typeface="楷体_GB2312" charset="-122"/>
              </a:rPr>
              <a:t>叉车</a:t>
            </a:r>
            <a:r>
              <a:rPr sz="1500">
                <a:ea typeface="楷体_GB2312" charset="-122"/>
              </a:rPr>
              <a:t>(chāchē)</a:t>
            </a:r>
            <a:r>
              <a:rPr>
                <a:ea typeface="楷体_GB2312" charset="-122"/>
              </a:rPr>
              <a:t>、堆垛机、装车机、卸车机</a:t>
            </a:r>
            <a:endParaRPr>
              <a:ea typeface="楷体_GB2312" charset="-122"/>
            </a:endParaRPr>
          </a:p>
        </p:txBody>
      </p:sp>
      <p:cxnSp>
        <p:nvCxnSpPr>
          <p:cNvPr id="2335" name=""/>
          <p:cNvCxnSpPr/>
          <p:nvPr/>
        </p:nvCxnSpPr>
        <p:spPr>
          <a:xfrm>
            <a:off x="186564" y="1469390"/>
            <a:ext cx="5991478" cy="0"/>
          </a:xfrm>
          <a:prstGeom prst="line">
            <a:avLst/>
          </a:prstGeom>
          <a:noFill/>
          <a:ln w="28575" cap="flat">
            <a:solidFill>
              <a:srgbClr val="00FF00"/>
            </a:solidFill>
            <a:prstDash val="solid"/>
            <a:miter lim="800000"/>
            <a:headEnd type="none" w="med" len="med"/>
            <a:tailEnd type="none" w="med" len="med"/>
          </a:ln>
        </p:spPr>
      </p:cxnSp>
      <p:sp>
        <p:nvSpPr>
          <p:cNvPr id="2336" name=""/>
          <p:cNvSpPr/>
          <p:nvPr>
            <p:ph type="title" idx="4294967295"/>
          </p:nvPr>
        </p:nvSpPr>
        <p:spPr>
          <a:xfrm>
            <a:off x="487045" y="196469"/>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544"/>
              <a:t>运输</a:t>
            </a:r>
            <a:r>
              <a:rPr sz="1500"/>
              <a:t>(yùnshū)</a:t>
            </a:r>
            <a:r>
              <a:rPr sz="3544"/>
              <a:t>车辆与机械</a:t>
            </a:r>
            <a:endParaRPr sz="3744"/>
          </a:p>
        </p:txBody>
      </p:sp>
      <p:sp>
        <p:nvSpPr>
          <p:cNvPr id="2337" name="Date Placeholder 1"/>
          <p:cNvSpPr>
            <a:spLocks noGrp="1"/>
          </p:cNvSpPr>
          <p:nvPr>
            <p:ph type="dt" sz="half" idx="10"/>
          </p:nvPr>
        </p:nvSpPr>
        <p:spPr/>
        <p:txBody>
          <a:bodyPr/>
          <a:lstStyle/>
          <a:p>
            <a:pPr lvl="0"/>
            <a:endParaRPr sz="1456">
              <a:latin typeface="Arial Black" charset="0"/>
            </a:endParaRPr>
          </a:p>
        </p:txBody>
      </p:sp>
      <p:sp>
        <p:nvSpPr>
          <p:cNvPr id="2338" name="Footer Placeholder 2"/>
          <p:cNvSpPr>
            <a:spLocks noGrp="1"/>
          </p:cNvSpPr>
          <p:nvPr>
            <p:ph type="ftr" sz="quarter" idx="11"/>
          </p:nvPr>
        </p:nvSpPr>
        <p:spPr/>
        <p:txBody>
          <a:bodyPr/>
          <a:lstStyle/>
          <a:p>
            <a:pPr lvl="0" algn="ctr"/>
            <a:endParaRPr sz="1456">
              <a:latin typeface="Arial Black" charset="0"/>
            </a:endParaRPr>
          </a:p>
        </p:txBody>
      </p:sp>
      <p:sp>
        <p:nvSpPr>
          <p:cNvPr id="2339"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39" name=""/>
          <p:cNvSpPr/>
          <p:nvPr>
            <p:ph type="body" idx="4294967295"/>
          </p:nvPr>
        </p:nvSpPr>
        <p:spPr>
          <a:xfrm>
            <a:off x="158496" y="1188720"/>
            <a:ext cx="8796527" cy="2902458"/>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rPr sz="2712"/>
              <a:t>沥青洒布机、沥青混凝土摊铺机、</a:t>
            </a:r>
            <a:endParaRPr sz="2912"/>
          </a:p>
          <a:p>
            <a:pPr lvl="0">
              <a:buNone/>
            </a:pPr>
            <a:r>
              <a:rPr sz="2612"/>
              <a:t>  混凝土摊铺机、石料摊铺机、</a:t>
            </a:r>
            <a:endParaRPr sz="2912"/>
          </a:p>
          <a:p>
            <a:pPr lvl="0">
              <a:buNone/>
            </a:pPr>
            <a:r>
              <a:rPr sz="2612"/>
              <a:t>  稳定土拌合机、混凝土路面</a:t>
            </a:r>
            <a:r>
              <a:rPr sz="1500"/>
              <a:t>(lùmiàn)</a:t>
            </a:r>
            <a:r>
              <a:rPr sz="2612"/>
              <a:t>切缝机、混凝土路面</a:t>
            </a:r>
            <a:r>
              <a:rPr sz="1500"/>
              <a:t>(lùmiàn)</a:t>
            </a:r>
            <a:r>
              <a:rPr sz="2612"/>
              <a:t>抹光机、混凝土路面</a:t>
            </a:r>
            <a:r>
              <a:rPr sz="1500"/>
              <a:t>(lùmiàn)</a:t>
            </a:r>
            <a:r>
              <a:rPr sz="2612"/>
              <a:t>振动梁、路面</a:t>
            </a:r>
            <a:r>
              <a:rPr sz="1500"/>
              <a:t>(lùmiàn)</a:t>
            </a:r>
            <a:r>
              <a:rPr sz="2612"/>
              <a:t>画线机、路面</a:t>
            </a:r>
            <a:r>
              <a:rPr sz="1500"/>
              <a:t>(lùmiàn)</a:t>
            </a:r>
            <a:r>
              <a:rPr sz="2612"/>
              <a:t>铣刨机、除雪机。 </a:t>
            </a:r>
            <a:endParaRPr sz="2912"/>
          </a:p>
        </p:txBody>
      </p:sp>
      <p:pic>
        <p:nvPicPr>
          <p:cNvPr id="2340" name=""/>
          <p:cNvPicPr/>
          <p:nvPr/>
        </p:nvPicPr>
        <p:blipFill>
          <a:blip r:embed="rId3"/>
          <a:stretch>
            <a:fillRect/>
          </a:stretch>
        </p:blipFill>
        <p:spPr>
          <a:xfrm>
            <a:off x="4905121" y="4091178"/>
            <a:ext cx="4124198" cy="2826512"/>
          </a:xfrm>
          <a:prstGeom prst="rect">
            <a:avLst/>
          </a:prstGeom>
          <a:noFill/>
          <a:ln cap="flat">
            <a:noFill/>
            <a:prstDash val="solid"/>
            <a:miter lim="800000"/>
            <a:headEnd type="none" w="med" len="med"/>
            <a:tailEnd type="none" w="med" len="med"/>
          </a:ln>
        </p:spPr>
      </p:pic>
      <p:pic>
        <p:nvPicPr>
          <p:cNvPr id="2341" name=""/>
          <p:cNvPicPr/>
          <p:nvPr/>
        </p:nvPicPr>
        <p:blipFill>
          <a:blip r:embed="rId4"/>
          <a:stretch>
            <a:fillRect/>
          </a:stretch>
        </p:blipFill>
        <p:spPr>
          <a:xfrm>
            <a:off x="487045" y="4091177"/>
            <a:ext cx="3803904" cy="2852928"/>
          </a:xfrm>
          <a:prstGeom prst="rect">
            <a:avLst/>
          </a:prstGeom>
          <a:noFill/>
          <a:ln cap="flat">
            <a:noFill/>
            <a:prstDash val="solid"/>
            <a:miter lim="800000"/>
            <a:headEnd type="none" w="med" len="med"/>
            <a:tailEnd type="none" w="med" len="med"/>
          </a:ln>
        </p:spPr>
      </p:pic>
      <p:sp>
        <p:nvSpPr>
          <p:cNvPr id="2342"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644"/>
              <a:t> 路面</a:t>
            </a:r>
            <a:r>
              <a:rPr sz="1500"/>
              <a:t>(lùmiàn)</a:t>
            </a:r>
            <a:r>
              <a:rPr sz="3644"/>
              <a:t>机械 </a:t>
            </a:r>
            <a:endParaRPr sz="3744"/>
          </a:p>
        </p:txBody>
      </p:sp>
      <p:cxnSp>
        <p:nvCxnSpPr>
          <p:cNvPr id="2343" name=""/>
          <p:cNvCxnSpPr/>
          <p:nvPr/>
        </p:nvCxnSpPr>
        <p:spPr>
          <a:xfrm>
            <a:off x="186563" y="1170559"/>
            <a:ext cx="6440550" cy="0"/>
          </a:xfrm>
          <a:prstGeom prst="line">
            <a:avLst/>
          </a:prstGeom>
          <a:noFill/>
          <a:ln w="28575" cap="flat">
            <a:solidFill>
              <a:srgbClr val="00FF00"/>
            </a:solidFill>
            <a:prstDash val="solid"/>
            <a:miter lim="800000"/>
            <a:headEnd type="none" w="med" len="med"/>
            <a:tailEnd type="none" w="med" len="med"/>
          </a:ln>
        </p:spPr>
      </p:cxnSp>
      <p:sp>
        <p:nvSpPr>
          <p:cNvPr id="2344" name="Date Placeholder 1"/>
          <p:cNvSpPr>
            <a:spLocks noGrp="1"/>
          </p:cNvSpPr>
          <p:nvPr>
            <p:ph type="dt" sz="half" idx="10"/>
          </p:nvPr>
        </p:nvSpPr>
        <p:spPr/>
        <p:txBody>
          <a:bodyPr/>
          <a:lstStyle/>
          <a:p>
            <a:pPr lvl="0"/>
            <a:endParaRPr sz="1456">
              <a:latin typeface="Arial Black" charset="0"/>
            </a:endParaRPr>
          </a:p>
        </p:txBody>
      </p:sp>
      <p:sp>
        <p:nvSpPr>
          <p:cNvPr id="2345" name="Footer Placeholder 2"/>
          <p:cNvSpPr>
            <a:spLocks noGrp="1"/>
          </p:cNvSpPr>
          <p:nvPr>
            <p:ph type="ftr" sz="quarter" idx="11"/>
          </p:nvPr>
        </p:nvSpPr>
        <p:spPr/>
        <p:txBody>
          <a:bodyPr/>
          <a:lstStyle/>
          <a:p>
            <a:pPr lvl="0" algn="ctr"/>
            <a:endParaRPr sz="1456">
              <a:latin typeface="Arial Black" charset="0"/>
            </a:endParaRPr>
          </a:p>
        </p:txBody>
      </p:sp>
      <p:sp>
        <p:nvSpPr>
          <p:cNvPr id="2346"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46" name=""/>
          <p:cNvSpPr/>
          <p:nvPr>
            <p:ph type="body" idx="4294967295"/>
          </p:nvPr>
        </p:nvSpPr>
        <p:spPr>
          <a:xfrm>
            <a:off x="1832610" y="3049398"/>
            <a:ext cx="4566666" cy="2403856"/>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t>道床作业</a:t>
            </a:r>
            <a:r>
              <a:rPr sz="1500"/>
              <a:t>(zuòyè)</a:t>
            </a:r>
            <a:r>
              <a:t>机械</a:t>
            </a:r>
          </a:p>
          <a:p>
            <a:pPr lvl="0"/>
            <a:r>
              <a:t>轨排轨枕机械</a:t>
            </a:r>
          </a:p>
          <a:p>
            <a:pPr lvl="0"/>
            <a:r>
              <a:t>线路养护机械</a:t>
            </a:r>
          </a:p>
        </p:txBody>
      </p:sp>
      <p:sp>
        <p:nvSpPr>
          <p:cNvPr id="2347"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544"/>
              <a:t>铁道线路</a:t>
            </a:r>
            <a:r>
              <a:rPr sz="1500"/>
              <a:t>(xiànlù)</a:t>
            </a:r>
            <a:r>
              <a:rPr sz="3544"/>
              <a:t>机械</a:t>
            </a:r>
            <a:endParaRPr sz="3744"/>
          </a:p>
        </p:txBody>
      </p:sp>
      <p:cxnSp>
        <p:nvCxnSpPr>
          <p:cNvPr id="2348" name=""/>
          <p:cNvCxnSpPr/>
          <p:nvPr/>
        </p:nvCxnSpPr>
        <p:spPr>
          <a:xfrm>
            <a:off x="112268" y="1469390"/>
            <a:ext cx="6440551" cy="0"/>
          </a:xfrm>
          <a:prstGeom prst="line">
            <a:avLst/>
          </a:prstGeom>
          <a:noFill/>
          <a:ln w="28575" cap="flat">
            <a:solidFill>
              <a:srgbClr val="00FF00"/>
            </a:solidFill>
            <a:prstDash val="solid"/>
            <a:miter lim="800000"/>
            <a:headEnd type="none" w="med" len="med"/>
            <a:tailEnd type="none" w="med" len="med"/>
          </a:ln>
        </p:spPr>
      </p:cxnSp>
      <p:sp>
        <p:nvSpPr>
          <p:cNvPr id="2349" name="Date Placeholder 1"/>
          <p:cNvSpPr>
            <a:spLocks noGrp="1"/>
          </p:cNvSpPr>
          <p:nvPr>
            <p:ph type="dt" sz="half" idx="10"/>
          </p:nvPr>
        </p:nvSpPr>
        <p:spPr/>
        <p:txBody>
          <a:bodyPr/>
          <a:lstStyle/>
          <a:p>
            <a:pPr lvl="0"/>
            <a:endParaRPr sz="1456">
              <a:latin typeface="Arial Black" charset="0"/>
            </a:endParaRPr>
          </a:p>
        </p:txBody>
      </p:sp>
      <p:sp>
        <p:nvSpPr>
          <p:cNvPr id="2350" name="Footer Placeholder 2"/>
          <p:cNvSpPr>
            <a:spLocks noGrp="1"/>
          </p:cNvSpPr>
          <p:nvPr>
            <p:ph type="ftr" sz="quarter" idx="11"/>
          </p:nvPr>
        </p:nvSpPr>
        <p:spPr/>
        <p:txBody>
          <a:bodyPr/>
          <a:lstStyle/>
          <a:p>
            <a:pPr lvl="0" algn="ctr"/>
            <a:endParaRPr sz="1456">
              <a:latin typeface="Arial Black" charset="0"/>
            </a:endParaRPr>
          </a:p>
        </p:txBody>
      </p:sp>
      <p:sp>
        <p:nvSpPr>
          <p:cNvPr id="2351"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1" name=""/>
          <p:cNvSpPr/>
          <p:nvPr>
            <p:ph type="body" idx="4294967295"/>
          </p:nvPr>
        </p:nvSpPr>
        <p:spPr>
          <a:xfrm>
            <a:off x="785876" y="3566160"/>
            <a:ext cx="8083296" cy="1580007"/>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t>凿岩机、破碎机、钻机</a:t>
            </a:r>
          </a:p>
          <a:p>
            <a:pPr lvl="0"/>
            <a:r>
              <a:t>回转式及冲击式气动</a:t>
            </a:r>
            <a:r>
              <a:rPr sz="1500"/>
              <a:t>(qì dònɡ)</a:t>
            </a:r>
            <a:r>
              <a:t>工具、气动</a:t>
            </a:r>
            <a:r>
              <a:rPr sz="1500"/>
              <a:t>(qì dònɡ)</a:t>
            </a:r>
            <a:r>
              <a:t>马达</a:t>
            </a:r>
          </a:p>
        </p:txBody>
      </p:sp>
      <p:sp>
        <p:nvSpPr>
          <p:cNvPr id="2352"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3344"/>
              <a:t>凿岩机械</a:t>
            </a:r>
            <a:r>
              <a:rPr sz="1500"/>
              <a:t>(jīxiè)</a:t>
            </a:r>
            <a:r>
              <a:rPr sz="3344"/>
              <a:t>与气动工具</a:t>
            </a:r>
            <a:endParaRPr sz="3744"/>
          </a:p>
        </p:txBody>
      </p:sp>
      <p:cxnSp>
        <p:nvCxnSpPr>
          <p:cNvPr id="2353" name=""/>
          <p:cNvCxnSpPr/>
          <p:nvPr/>
        </p:nvCxnSpPr>
        <p:spPr>
          <a:xfrm>
            <a:off x="186563" y="1469390"/>
            <a:ext cx="6440550" cy="0"/>
          </a:xfrm>
          <a:prstGeom prst="line">
            <a:avLst/>
          </a:prstGeom>
          <a:noFill/>
          <a:ln w="28575" cap="flat">
            <a:solidFill>
              <a:srgbClr val="00FF00"/>
            </a:solidFill>
            <a:prstDash val="solid"/>
            <a:miter lim="800000"/>
            <a:headEnd type="none" w="med" len="med"/>
            <a:tailEnd type="none" w="med" len="med"/>
          </a:ln>
        </p:spPr>
      </p:cxnSp>
      <p:sp>
        <p:nvSpPr>
          <p:cNvPr id="2354" name="Date Placeholder 1"/>
          <p:cNvSpPr>
            <a:spLocks noGrp="1"/>
          </p:cNvSpPr>
          <p:nvPr>
            <p:ph type="dt" sz="half" idx="10"/>
          </p:nvPr>
        </p:nvSpPr>
        <p:spPr/>
        <p:txBody>
          <a:bodyPr/>
          <a:lstStyle/>
          <a:p>
            <a:pPr lvl="0"/>
            <a:endParaRPr sz="1456">
              <a:latin typeface="Arial Black" charset="0"/>
            </a:endParaRPr>
          </a:p>
        </p:txBody>
      </p:sp>
      <p:sp>
        <p:nvSpPr>
          <p:cNvPr id="2355" name="Footer Placeholder 2"/>
          <p:cNvSpPr>
            <a:spLocks noGrp="1"/>
          </p:cNvSpPr>
          <p:nvPr>
            <p:ph type="ftr" sz="quarter" idx="11"/>
          </p:nvPr>
        </p:nvSpPr>
        <p:spPr/>
        <p:txBody>
          <a:bodyPr/>
          <a:lstStyle/>
          <a:p>
            <a:pPr lvl="0" algn="ctr"/>
            <a:endParaRPr sz="1456">
              <a:latin typeface="Arial Black" charset="0"/>
            </a:endParaRPr>
          </a:p>
        </p:txBody>
      </p:sp>
      <p:sp>
        <p:nvSpPr>
          <p:cNvPr id="2356"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6" name=""/>
          <p:cNvSpPr/>
          <p:nvPr>
            <p:ph type="body" idx="4294967295"/>
          </p:nvPr>
        </p:nvSpPr>
        <p:spPr>
          <a:xfrm>
            <a:off x="316992" y="2218944"/>
            <a:ext cx="8875776" cy="4358640"/>
          </a:xfrm>
          <a:prstGeom prst="rect">
            <a:avLst/>
          </a:prstGeom>
          <a:noFill/>
          <a:ln cap="flat">
            <a:noFill/>
            <a:prstDash val="solid"/>
            <a:miter lim="800000"/>
            <a:headEnd type="none" w="med" len="med"/>
            <a:tailEnd type="none" w="med" len="med"/>
          </a:ln>
        </p:spPr>
        <p:txBody>
          <a:bodyPr/>
          <a:lstStyle>
            <a:lvl1pPr marL="356616" indent="-356616" algn="l" defTabSz="950976" rtl="0" eaLnBrk="1" fontAlgn="base" hangingPunct="1">
              <a:lnSpc>
                <a:spcPct val="100000"/>
              </a:lnSpc>
              <a:spcBef>
                <a:spcPct val="20000"/>
              </a:spcBef>
              <a:spcAft>
                <a:spcPct val="0"/>
              </a:spcAft>
              <a:buClr>
                <a:schemeClr val="hlink"/>
              </a:buClr>
              <a:buSzTx/>
              <a:buFontTx/>
              <a:buChar char="•"/>
              <a:defRPr kumimoji="0" lang="zh-CN" altLang="en-US" sz="3328" b="0" i="0" u="none">
                <a:solidFill>
                  <a:schemeClr val="tx1"/>
                </a:solidFill>
                <a:latin typeface="Arial Black" charset="0"/>
                <a:ea typeface="宋体" charset="-122"/>
              </a:defRPr>
            </a:lvl1pPr>
            <a:lvl2pPr marL="772668" indent="-297180" algn="l" defTabSz="950976" rtl="0" eaLnBrk="1" fontAlgn="base" hangingPunct="1">
              <a:lnSpc>
                <a:spcPct val="100000"/>
              </a:lnSpc>
              <a:spcBef>
                <a:spcPct val="20000"/>
              </a:spcBef>
              <a:spcAft>
                <a:spcPct val="0"/>
              </a:spcAft>
              <a:buClr>
                <a:schemeClr val="folHlink"/>
              </a:buClr>
              <a:buSzTx/>
              <a:buFontTx/>
              <a:buChar char="•"/>
              <a:defRPr kumimoji="0" lang="zh-CN" altLang="en-US" sz="2912" b="0" i="0" u="none">
                <a:solidFill>
                  <a:schemeClr val="tx1"/>
                </a:solidFill>
                <a:latin typeface="Arial Black" charset="0"/>
                <a:ea typeface="宋体" charset="-122"/>
              </a:defRPr>
            </a:lvl2pPr>
            <a:lvl3pPr marL="1188720" indent="-237744" algn="l" defTabSz="950976" rtl="0" eaLnBrk="1" fontAlgn="base" hangingPunct="1">
              <a:lnSpc>
                <a:spcPct val="100000"/>
              </a:lnSpc>
              <a:spcBef>
                <a:spcPct val="20000"/>
              </a:spcBef>
              <a:spcAft>
                <a:spcPct val="0"/>
              </a:spcAft>
              <a:buClrTx/>
              <a:buSzTx/>
              <a:buFontTx/>
              <a:buChar char="•"/>
              <a:defRPr kumimoji="0" lang="zh-CN" altLang="en-US" sz="2496" b="0" i="0" u="none">
                <a:solidFill>
                  <a:schemeClr val="tx1"/>
                </a:solidFill>
                <a:latin typeface="Arial Black" charset="0"/>
                <a:ea typeface="宋体" charset="-122"/>
              </a:defRPr>
            </a:lvl3pPr>
            <a:lvl4pPr marL="1664208"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4pPr>
            <a:lvl5pPr marL="2139696" indent="-237744" algn="l" defTabSz="950976" rtl="0" eaLnBrk="1" fontAlgn="base" hangingPunct="1">
              <a:lnSpc>
                <a:spcPct val="100000"/>
              </a:lnSpc>
              <a:spcBef>
                <a:spcPct val="20000"/>
              </a:spcBef>
              <a:spcAft>
                <a:spcPct val="0"/>
              </a:spcAft>
              <a:buClrTx/>
              <a:buSzTx/>
              <a:buFont typeface="Times New Roman" charset="0"/>
              <a:buChar char="–"/>
              <a:defRPr kumimoji="0" lang="zh-CN" altLang="en-US" sz="2080" b="0" i="0" u="none">
                <a:solidFill>
                  <a:schemeClr val="tx1"/>
                </a:solidFill>
                <a:latin typeface="Arial Black" charset="0"/>
                <a:ea typeface="宋体" charset="-122"/>
              </a:defRPr>
            </a:lvl5pPr>
          </a:lstStyle>
          <a:p>
            <a:pPr lvl="0"/>
            <a:r>
              <a:rPr>
                <a:solidFill>
                  <a:schemeClr val="tx2"/>
                </a:solidFill>
              </a:rPr>
              <a:t>钢筋强化机械：</a:t>
            </a:r>
            <a:r>
              <a:rPr sz="1680">
                <a:solidFill>
                  <a:schemeClr val="tx2"/>
                </a:solidFill>
                <a:ea typeface="楷体_GB2312" charset="-122"/>
              </a:rPr>
              <a:t>对钢筋进行冷加工的专用设备，主要有冷拉机、冷拔机、冷轧带肋钢筋（螺纹钢筋）成型机、钢筋冷轧扭机。</a:t>
            </a:r>
            <a:endParaRPr sz="2080">
              <a:solidFill>
                <a:schemeClr val="tx2"/>
              </a:solidFill>
              <a:ea typeface="楷体_GB2312" charset="-122"/>
            </a:endParaRPr>
          </a:p>
          <a:p>
            <a:pPr lvl="0"/>
            <a:r>
              <a:rPr>
                <a:solidFill>
                  <a:schemeClr val="tx2"/>
                </a:solidFill>
              </a:rPr>
              <a:t>钢筋加工（成型）机械：</a:t>
            </a:r>
            <a:r>
              <a:rPr sz="1680">
                <a:solidFill>
                  <a:schemeClr val="tx2"/>
                </a:solidFill>
                <a:ea typeface="楷体_GB2312" charset="-122"/>
              </a:rPr>
              <a:t>把原料钢筋按要求成型加工的机械设备，主要有调直切断机、切断机、弯曲机和钢筋网成型机。</a:t>
            </a:r>
            <a:endParaRPr sz="2080">
              <a:solidFill>
                <a:schemeClr val="tx2"/>
              </a:solidFill>
              <a:ea typeface="楷体_GB2312" charset="-122"/>
            </a:endParaRPr>
          </a:p>
          <a:p>
            <a:pPr lvl="0"/>
            <a:r>
              <a:rPr>
                <a:solidFill>
                  <a:schemeClr val="tx2"/>
                </a:solidFill>
              </a:rPr>
              <a:t>钢筋连接机械：</a:t>
            </a:r>
            <a:r>
              <a:rPr sz="1980">
                <a:solidFill>
                  <a:schemeClr val="tx2"/>
                </a:solidFill>
                <a:ea typeface="楷体_GB2312" charset="-122"/>
              </a:rPr>
              <a:t>包括焊接连接机械和机械连接机械</a:t>
            </a:r>
            <a:endParaRPr sz="2080">
              <a:solidFill>
                <a:schemeClr val="tx2"/>
              </a:solidFill>
              <a:ea typeface="楷体_GB2312" charset="-122"/>
            </a:endParaRPr>
          </a:p>
          <a:p>
            <a:pPr lvl="0"/>
            <a:r>
              <a:rPr>
                <a:solidFill>
                  <a:schemeClr val="tx2"/>
                </a:solidFill>
              </a:rPr>
              <a:t>钢筋预应力机械：</a:t>
            </a:r>
            <a:r>
              <a:rPr sz="2712">
                <a:solidFill>
                  <a:schemeClr val="tx2"/>
                </a:solidFill>
                <a:ea typeface="楷体_GB2312" charset="-122"/>
              </a:rPr>
              <a:t>预应力千斤顶、预应力液压泵、预应力钢筋张拉机、孔道</a:t>
            </a:r>
            <a:r>
              <a:rPr sz="1500">
                <a:solidFill>
                  <a:schemeClr val="tx2"/>
                </a:solidFill>
                <a:ea typeface="楷体_GB2312" charset="-122"/>
              </a:rPr>
              <a:t>(kǒngdào)</a:t>
            </a:r>
            <a:r>
              <a:rPr sz="2712">
                <a:solidFill>
                  <a:schemeClr val="tx2"/>
                </a:solidFill>
                <a:ea typeface="楷体_GB2312" charset="-122"/>
              </a:rPr>
              <a:t>成型机、穿束机、灌浆机等。</a:t>
            </a:r>
            <a:endParaRPr sz="2912">
              <a:solidFill>
                <a:schemeClr val="tx2"/>
              </a:solidFill>
              <a:ea typeface="楷体_GB2312" charset="-122"/>
            </a:endParaRPr>
          </a:p>
        </p:txBody>
      </p:sp>
      <p:sp>
        <p:nvSpPr>
          <p:cNvPr id="2357" name=""/>
          <p:cNvSpPr/>
          <p:nvPr>
            <p:ph type="title" idx="4294967295"/>
          </p:nvPr>
        </p:nvSpPr>
        <p:spPr>
          <a:xfrm>
            <a:off x="475488" y="285624"/>
            <a:ext cx="8558784" cy="1188720"/>
          </a:xfrm>
          <a:prstGeom prst="rect">
            <a:avLst/>
          </a:prstGeom>
          <a:noFill/>
          <a:ln cap="flat">
            <a:noFill/>
            <a:prstDash val="solid"/>
            <a:miter lim="800000"/>
            <a:headEnd type="none" w="med" len="med"/>
            <a:tailEnd type="none" w="med" len="med"/>
          </a:ln>
        </p:spPr>
        <p:txBody>
          <a:bodyPr/>
          <a:lstStyle>
            <a:lvl1pPr marL="0" indent="0" algn="l" defTabSz="950976" rtl="0" eaLnBrk="1" fontAlgn="base" hangingPunct="1">
              <a:lnSpc>
                <a:spcPct val="100000"/>
              </a:lnSpc>
              <a:spcBef>
                <a:spcPct val="0"/>
              </a:spcBef>
              <a:spcAft>
                <a:spcPct val="0"/>
              </a:spcAft>
              <a:buClrTx/>
              <a:buSzTx/>
              <a:buFontTx/>
              <a:buNone/>
              <a:defRPr kumimoji="0" lang="zh-CN" altLang="en-US" sz="4576" b="0" i="0" u="none">
                <a:solidFill>
                  <a:schemeClr val="tx2"/>
                </a:solidFill>
                <a:latin typeface="Arial Black" charset="0"/>
                <a:ea typeface="宋体" charset="-122"/>
              </a:defRPr>
            </a:lvl1pPr>
          </a:lstStyle>
          <a:p>
            <a:pPr lvl="0"/>
            <a:r>
              <a:rPr sz="4276"/>
              <a:t>钢筋</a:t>
            </a:r>
            <a:r>
              <a:rPr sz="1500"/>
              <a:t>(gāngjīn)</a:t>
            </a:r>
            <a:r>
              <a:rPr sz="4276"/>
              <a:t>及预应力机械</a:t>
            </a:r>
          </a:p>
        </p:txBody>
      </p:sp>
      <p:cxnSp>
        <p:nvCxnSpPr>
          <p:cNvPr id="2358" name=""/>
          <p:cNvCxnSpPr/>
          <p:nvPr/>
        </p:nvCxnSpPr>
        <p:spPr>
          <a:xfrm>
            <a:off x="186563" y="1469390"/>
            <a:ext cx="6440550" cy="0"/>
          </a:xfrm>
          <a:prstGeom prst="line">
            <a:avLst/>
          </a:prstGeom>
          <a:noFill/>
          <a:ln w="28575" cap="flat">
            <a:solidFill>
              <a:srgbClr val="00FF00"/>
            </a:solidFill>
            <a:prstDash val="solid"/>
            <a:miter lim="800000"/>
            <a:headEnd type="none" w="med" len="med"/>
            <a:tailEnd type="none" w="med" len="med"/>
          </a:ln>
        </p:spPr>
      </p:cxnSp>
      <p:sp>
        <p:nvSpPr>
          <p:cNvPr id="2359" name="Date Placeholder 1"/>
          <p:cNvSpPr>
            <a:spLocks noGrp="1"/>
          </p:cNvSpPr>
          <p:nvPr>
            <p:ph type="dt" sz="half" idx="10"/>
          </p:nvPr>
        </p:nvSpPr>
        <p:spPr/>
        <p:txBody>
          <a:bodyPr/>
          <a:lstStyle/>
          <a:p>
            <a:pPr lvl="0"/>
            <a:endParaRPr sz="1456">
              <a:latin typeface="Arial Black" charset="0"/>
            </a:endParaRPr>
          </a:p>
        </p:txBody>
      </p:sp>
      <p:sp>
        <p:nvSpPr>
          <p:cNvPr id="2360" name="Footer Placeholder 2"/>
          <p:cNvSpPr>
            <a:spLocks noGrp="1"/>
          </p:cNvSpPr>
          <p:nvPr>
            <p:ph type="ftr" sz="quarter" idx="11"/>
          </p:nvPr>
        </p:nvSpPr>
        <p:spPr/>
        <p:txBody>
          <a:bodyPr/>
          <a:lstStyle/>
          <a:p>
            <a:pPr lvl="0" algn="ctr"/>
            <a:endParaRPr sz="1456">
              <a:latin typeface="Arial Black" charset="0"/>
            </a:endParaRPr>
          </a:p>
        </p:txBody>
      </p:sp>
      <p:sp>
        <p:nvSpPr>
          <p:cNvPr id="2361" name="New shape"/>
          <p:cNvSpPr/>
          <p:nvPr/>
        </p:nvSpPr>
        <p:spPr>
          <a:xfrm>
            <a:off x="0" y="6878320"/>
            <a:ext cx="9509760"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Arial" pitchFamily="34" charset="0"/>
                <a:ea typeface="+mn-ea"/>
                <a:cs typeface="+mn-cs"/>
              </a:defRPr>
            </a:lvl1pPr>
            <a:lvl2pPr marL="457200" algn="l" defTabSz="914400" rtl="0" eaLnBrk="1" latinLnBrk="0" hangingPunct="1">
              <a:defRPr sz="1800" kern="1200">
                <a:solidFill>
                  <a:srgbClr val="000000"/>
                </a:solidFill>
                <a:latin typeface="Arial" pitchFamily="34" charset="0"/>
                <a:ea typeface="+mn-ea"/>
                <a:cs typeface="+mn-cs"/>
              </a:defRPr>
            </a:lvl2pPr>
            <a:lvl3pPr marL="914400" algn="l" defTabSz="914400" rtl="0" eaLnBrk="1" latinLnBrk="0" hangingPunct="1">
              <a:defRPr sz="1800" kern="1200">
                <a:solidFill>
                  <a:srgbClr val="000000"/>
                </a:solidFill>
                <a:latin typeface="Arial" pitchFamily="34" charset="0"/>
                <a:ea typeface="+mn-ea"/>
                <a:cs typeface="+mn-cs"/>
              </a:defRPr>
            </a:lvl3pPr>
            <a:lvl4pPr marL="1371600" algn="l" defTabSz="914400" rtl="0" eaLnBrk="1" latinLnBrk="0" hangingPunct="1">
              <a:defRPr sz="1800" kern="1200">
                <a:solidFill>
                  <a:srgbClr val="000000"/>
                </a:solidFill>
                <a:latin typeface="Arial" pitchFamily="34" charset="0"/>
                <a:ea typeface="+mn-ea"/>
                <a:cs typeface="+mn-cs"/>
              </a:defRPr>
            </a:lvl4pPr>
            <a:lvl5pPr marL="1828800" algn="l" defTabSz="914400" rtl="0" eaLnBrk="1" latinLnBrk="0" hangingPunct="1">
              <a:defRPr sz="1800" kern="1200">
                <a:solidFill>
                  <a:srgbClr val="000000"/>
                </a:solidFill>
                <a:latin typeface="Arial" pitchFamily="34" charset="0"/>
                <a:ea typeface="+mn-ea"/>
                <a:cs typeface="+mn-cs"/>
              </a:defRPr>
            </a:lvl5pPr>
            <a:lvl6pPr marL="2286000" algn="l" defTabSz="914400" rtl="0" eaLnBrk="1" latinLnBrk="0" hangingPunct="1">
              <a:defRPr sz="1800" kern="1200">
                <a:solidFill>
                  <a:srgbClr val="000000"/>
                </a:solidFill>
                <a:latin typeface="Arial" pitchFamily="34" charset="0"/>
                <a:ea typeface="+mn-ea"/>
                <a:cs typeface="+mn-cs"/>
              </a:defRPr>
            </a:lvl6pPr>
            <a:lvl7pPr marL="2743200" algn="l" defTabSz="914400" rtl="0" eaLnBrk="1" latinLnBrk="0" hangingPunct="1">
              <a:defRPr sz="1800" kern="1200">
                <a:solidFill>
                  <a:srgbClr val="000000"/>
                </a:solidFill>
                <a:latin typeface="Arial" pitchFamily="34" charset="0"/>
                <a:ea typeface="+mn-ea"/>
                <a:cs typeface="+mn-cs"/>
              </a:defRPr>
            </a:lvl7pPr>
            <a:lvl8pPr marL="3200400" algn="l" defTabSz="914400" rtl="0" eaLnBrk="1" latinLnBrk="0" hangingPunct="1">
              <a:defRPr sz="1800" kern="1200">
                <a:solidFill>
                  <a:srgbClr val="000000"/>
                </a:solidFill>
                <a:latin typeface="Arial" pitchFamily="34" charset="0"/>
                <a:ea typeface="+mn-ea"/>
                <a:cs typeface="+mn-cs"/>
              </a:defRPr>
            </a:lvl8pPr>
            <a:lvl9pPr marL="3657600" algn="l" defTabSz="914400" rtl="0" eaLnBrk="1" latinLnBrk="0" hangingPunct="1">
              <a:defRPr sz="1800" kern="1200">
                <a:solidFill>
                  <a:srgbClr val="000000"/>
                </a:solidFill>
                <a:latin typeface="Arial" pitchFamily="34" charset="0"/>
                <a:ea typeface="+mn-ea"/>
                <a:cs typeface="+mn-cs"/>
              </a:defRPr>
            </a:lvl9pPr>
          </a:lstStyle>
          <a:p>
            <a:pPr algn="ctr"/>
            <a:r>
              <a:rPr sz="800" b="0">
                <a:solidFill>
                  <a:srgbClr val="000000"/>
                </a:solidFill>
              </a:rPr>
              <a:t>精品资料</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39760" cy="586232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https://d.book118.com/117030112115006044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1">
      <a:dk1>
        <a:srgbClr val="FFCC00"/>
      </a:dk1>
      <a:lt1>
        <a:srgbClr val="000000"/>
      </a:lt1>
      <a:dk2>
        <a:srgbClr val="FFFFFF"/>
      </a:dk2>
      <a:lt2>
        <a:srgbClr val="AF273E"/>
      </a:lt2>
      <a:accent1>
        <a:srgbClr val="FF8B17"/>
      </a:accent1>
      <a:accent2>
        <a:srgbClr val="FFE103"/>
      </a:accent2>
      <a:accent3>
        <a:srgbClr val="9BBB59"/>
      </a:accent3>
      <a:accent4>
        <a:srgbClr val="8064A2"/>
      </a:accent4>
      <a:accent5>
        <a:srgbClr val="4BACC6"/>
      </a:accent5>
      <a:accent6>
        <a:srgbClr val="F79646"/>
      </a:accent6>
      <a:hlink>
        <a:srgbClr val="FF3399"/>
      </a:hlink>
      <a:folHlink>
        <a:srgbClr val="FE1F08"/>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FFCC00"/>
        </a:dk1>
        <a:lt1>
          <a:srgbClr val="000000"/>
        </a:lt1>
        <a:dk2>
          <a:srgbClr val="FFFFFF"/>
        </a:dk2>
        <a:lt2>
          <a:srgbClr val="AF273E"/>
        </a:lt2>
        <a:accent1>
          <a:srgbClr val="FF8B17"/>
        </a:accent1>
        <a:accent2>
          <a:srgbClr val="FFE103"/>
        </a:accent2>
        <a:accent3>
          <a:srgbClr val="9BBB59"/>
        </a:accent3>
        <a:accent4>
          <a:srgbClr val="8064A2"/>
        </a:accent4>
        <a:accent5>
          <a:srgbClr val="4BACC6"/>
        </a:accent5>
        <a:accent6>
          <a:srgbClr val="F79646"/>
        </a:accent6>
        <a:hlink>
          <a:srgbClr val="FF3399"/>
        </a:hlink>
        <a:folHlink>
          <a:srgbClr val="FE1F08"/>
        </a:folHlink>
      </a:clrScheme>
      <a:clrMap bg1="lt1" tx1="dk1" bg2="lt2" tx2="dk2" accent1="accent1" accent2="accent2" accent3="accent3" accent4="accent4" accent5="accent5" accent6="accent6" hlink="hlink" folHlink="folHlink"/>
    </a:extraClrScheme>
    <a:extraClrScheme>
      <a:clrScheme name=" overriden 2">
        <a:dk1>
          <a:srgbClr val="000066"/>
        </a:dk1>
        <a:lt1>
          <a:srgbClr val="CCFFFF"/>
        </a:lt1>
        <a:dk2>
          <a:srgbClr val="0000A4"/>
        </a:dk2>
        <a:lt2>
          <a:srgbClr val="00FFFF"/>
        </a:lt2>
        <a:accent1>
          <a:srgbClr val="51B2E3"/>
        </a:accent1>
        <a:accent2>
          <a:srgbClr val="04E8AC"/>
        </a:accent2>
        <a:accent3>
          <a:srgbClr val="9BBB59"/>
        </a:accent3>
        <a:accent4>
          <a:srgbClr val="8064A2"/>
        </a:accent4>
        <a:accent5>
          <a:srgbClr val="4BACC6"/>
        </a:accent5>
        <a:accent6>
          <a:srgbClr val="F79646"/>
        </a:accent6>
        <a:hlink>
          <a:srgbClr val="FF3399"/>
        </a:hlink>
        <a:folHlink>
          <a:srgbClr val="8F5FD5"/>
        </a:folHlink>
      </a:clrScheme>
      <a:clrMap bg1="dk1" tx1="lt1" bg2="dk2" tx2="lt2" accent1="accent1" accent2="accent2" accent3="accent3" accent4="accent4" accent5="accent5" accent6="accent6" hlink="hlink" folHlink="folHlink"/>
    </a:extraClrScheme>
    <a:extraClrScheme>
      <a:clrScheme name=" overriden 3">
        <a:dk1>
          <a:srgbClr val="000000"/>
        </a:dk1>
        <a:lt1>
          <a:srgbClr val="FFFFFF"/>
        </a:lt1>
        <a:dk2>
          <a:srgbClr val="9F237F"/>
        </a:dk2>
        <a:lt2>
          <a:srgbClr val="FFCC00"/>
        </a:lt2>
        <a:accent1>
          <a:srgbClr val="39A6DD"/>
        </a:accent1>
        <a:accent2>
          <a:srgbClr val="FF03E7"/>
        </a:accent2>
        <a:accent3>
          <a:srgbClr val="9BBB59"/>
        </a:accent3>
        <a:accent4>
          <a:srgbClr val="8064A2"/>
        </a:accent4>
        <a:accent5>
          <a:srgbClr val="4BACC6"/>
        </a:accent5>
        <a:accent6>
          <a:srgbClr val="F79646"/>
        </a:accent6>
        <a:hlink>
          <a:srgbClr val="FF3399"/>
        </a:hlink>
        <a:folHlink>
          <a:srgbClr val="753BCB"/>
        </a:folHlink>
      </a:clrScheme>
      <a:clrMap bg1="dk1" tx1="lt2" bg2="dk2" tx2="lt1" accent1="accent1" accent2="accent2" accent3="accent3" accent4="accent4" accent5="accent5" accent6="accent6" hlink="hlink" folHlink="folHlink"/>
    </a:extraClrScheme>
    <a:extraClrScheme>
      <a:clrScheme name=" overriden 4">
        <a:dk1>
          <a:srgbClr val="000000"/>
        </a:dk1>
        <a:lt1>
          <a:srgbClr val="FFFFFF"/>
        </a:lt1>
        <a:dk2>
          <a:srgbClr val="00603B"/>
        </a:dk2>
        <a:lt2>
          <a:srgbClr val="FFCC00"/>
        </a:lt2>
        <a:accent1>
          <a:srgbClr val="39A6DD"/>
        </a:accent1>
        <a:accent2>
          <a:srgbClr val="07FB18"/>
        </a:accent2>
        <a:accent3>
          <a:srgbClr val="9BBB59"/>
        </a:accent3>
        <a:accent4>
          <a:srgbClr val="8064A2"/>
        </a:accent4>
        <a:accent5>
          <a:srgbClr val="4BACC6"/>
        </a:accent5>
        <a:accent6>
          <a:srgbClr val="F79646"/>
        </a:accent6>
        <a:hlink>
          <a:srgbClr val="FF3399"/>
        </a:hlink>
        <a:folHlink>
          <a:srgbClr val="753BCB"/>
        </a:folHlink>
      </a:clrScheme>
      <a:clrMap bg1="dk1" tx1="lt2" bg2="dk2" tx2="lt1" accent1="accent1" accent2="accent2" accent3="accent3" accent4="accent4" accent5="accent5" accent6="accent6" hlink="hlink" folHlink="folHlink"/>
    </a:extraClrScheme>
    <a:extraClrScheme>
      <a:clrScheme name=" overriden 5">
        <a:dk1>
          <a:srgbClr val="003366"/>
        </a:dk1>
        <a:lt1>
          <a:srgbClr val="FFFFFF"/>
        </a:lt1>
        <a:dk2>
          <a:srgbClr val="FF6600"/>
        </a:dk2>
        <a:lt2>
          <a:srgbClr val="FFFFFF"/>
        </a:lt2>
        <a:accent1>
          <a:srgbClr val="FF99FF"/>
        </a:accent1>
        <a:accent2>
          <a:srgbClr val="FFFF99"/>
        </a:accent2>
        <a:accent3>
          <a:srgbClr val="9BBB59"/>
        </a:accent3>
        <a:accent4>
          <a:srgbClr val="8064A2"/>
        </a:accent4>
        <a:accent5>
          <a:srgbClr val="4BACC6"/>
        </a:accent5>
        <a:accent6>
          <a:srgbClr val="F79646"/>
        </a:accent6>
        <a:hlink>
          <a:srgbClr val="FF3399"/>
        </a:hlink>
        <a:folHlink>
          <a:srgbClr val="FF9966"/>
        </a:folHlink>
      </a:clrScheme>
      <a:clrMap bg1="dk1" tx1="lt2" bg2="dk2" tx2="lt1" accent1="accent1" accent2="accent2" accent3="accent3" accent4="accent4" accent5="accent5" accent6="accent6" hlink="hlink" folHlink="folHlink"/>
    </a:extraClrScheme>
    <a:extraClrScheme>
      <a:clrScheme name=" overriden 6">
        <a:dk1>
          <a:srgbClr val="000000"/>
        </a:dk1>
        <a:lt1>
          <a:srgbClr val="FFFFFF"/>
        </a:lt1>
        <a:dk2>
          <a:srgbClr val="993366"/>
        </a:dk2>
        <a:lt2>
          <a:srgbClr val="CCFFFF"/>
        </a:lt2>
        <a:accent1>
          <a:srgbClr val="CCECFF"/>
        </a:accent1>
        <a:accent2>
          <a:srgbClr val="FFFF99"/>
        </a:accent2>
        <a:accent3>
          <a:srgbClr val="9BBB59"/>
        </a:accent3>
        <a:accent4>
          <a:srgbClr val="8064A2"/>
        </a:accent4>
        <a:accent5>
          <a:srgbClr val="4BACC6"/>
        </a:accent5>
        <a:accent6>
          <a:srgbClr val="F79646"/>
        </a:accent6>
        <a:hlink>
          <a:srgbClr val="FFCCFF"/>
        </a:hlink>
        <a:folHlink>
          <a:srgbClr val="FFCCC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pitchFamily="34" charset="0"/>
        <a:cs typeface="Arial" pitchFamily="34" charset="0"/>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28</Slides>
  <Notes>13</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28</vt:i4>
      </vt:variant>
    </vt:vector>
  </HeadingPairs>
  <TitlesOfParts>
    <vt:vector baseType="lpstr" size="38">
      <vt:lpstr>Arial</vt:lpstr>
      <vt:lpstr>Calibri</vt:lpstr>
      <vt:lpstr>宋体</vt:lpstr>
      <vt:lpstr>Arial Black</vt:lpstr>
      <vt:lpstr>Times New Roman</vt:lpstr>
      <vt:lpstr>黑体</vt:lpstr>
      <vt:lpstr>华文新魏</vt:lpstr>
      <vt:lpstr>楷体_GB2312</vt:lpstr>
      <vt:lpstr>隶书</vt:lpstr>
      <vt:lpstr>Office Theme</vt:lpstr>
      <vt:lpstr>PowerPoint Presentation</vt:lpstr>
      <vt:lpstr>PowerPoint Presentation</vt:lpstr>
      <vt:lpstr>PowerPoint Presentation</vt:lpstr>
      <vt:lpstr>工程机械的概念(gàiniàn)</vt:lpstr>
      <vt:lpstr>PowerPoint Presentation</vt:lpstr>
      <vt:lpstr>PowerPoint Presentation</vt:lpstr>
      <vt:lpstr>工程机械在国民经济中的地位(dìwèi)和作用</vt:lpstr>
      <vt:lpstr>工程施工与作业(zuòyè)对工程机械的基本要求</vt:lpstr>
      <vt:lpstr>衡量机械化施工(shī gōng)水平的指标</vt:lpstr>
      <vt:lpstr>工程机械基本知识</vt:lpstr>
      <vt:lpstr>工程机械的的类型</vt:lpstr>
      <vt:lpstr>挖掘(wājué)机械</vt:lpstr>
      <vt:lpstr>PowerPoint Presentation</vt:lpstr>
      <vt:lpstr>铲土运输(yùnshū)机械</vt:lpstr>
      <vt:lpstr>压实机械(jīxiè)</vt:lpstr>
      <vt:lpstr>起重机械(qǐ zhònɡ jī xiè)</vt:lpstr>
      <vt:lpstr>PowerPoint Presentation</vt:lpstr>
      <vt:lpstr>PowerPoint Presentation</vt:lpstr>
      <vt:lpstr>高空作业(gāokōngzuòyè)机械</vt:lpstr>
      <vt:lpstr>PowerPoint Presentation</vt:lpstr>
      <vt:lpstr>混凝土机械(jīxiè)</vt:lpstr>
      <vt:lpstr>混凝土制品(zhìpǐn)机械</vt:lpstr>
      <vt:lpstr>运输(yùnshū)车辆与机械</vt:lpstr>
      <vt:lpstr> 路面(lùmiàn)机械 </vt:lpstr>
      <vt:lpstr>铁道线路(xiànlù)机械</vt:lpstr>
      <vt:lpstr>凿岩机械(jīxiè)与气动工具</vt:lpstr>
      <vt:lpstr>钢筋(gāngjīn)及预应力机械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2024-09-19T01:51:25.380</cp:lastPrinted>
  <dcterms:created xsi:type="dcterms:W3CDTF">2024-09-18T17:51:25Z</dcterms:created>
  <dcterms:modified xsi:type="dcterms:W3CDTF">2024-09-18T17:51:27Z</dcterms:modified>
</cp:coreProperties>
</file>