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F38EB-C8F7-47EC-9A52-D986884A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E971A-02D6-48FA-82F6-8B77F266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0320B-C776-4ECB-897D-B0DBE284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53584-34DD-467A-8127-60383E6F9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3AB0E-0A71-4B32-9DD7-C9888F94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4E888-9653-4B9C-910F-261BF27A7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60497-3624-46D3-BA5D-48E4FA38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EABD5-0757-4A64-9B5E-8F71FFC2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3EF48-0F9D-447E-9A5A-0C55944D5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36A85-FCA5-4A19-9E22-D642EAF2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0BF8-35CE-4555-B182-80779C9B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0160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保险茶治疗红斑狼疮的临床疗效观察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临床资料与方法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安全性评价与不良反应监测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66800" y="3395758"/>
            <a:ext cx="9999345" cy="1071086"/>
            <a:chOff x="1066800" y="3395758"/>
            <a:chExt cx="9999345" cy="1071086"/>
          </a:xfrm>
        </p:grpSpPr>
        <p:sp>
          <p:nvSpPr>
            <p:cNvPr id="3" name="Freeform 3"/>
            <p:cNvSpPr/>
            <p:nvPr/>
          </p:nvSpPr>
          <p:spPr>
            <a:xfrm>
              <a:off x="1066800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615023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37243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685466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1263872" y="3776234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58387" y="3757898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7931" y="3754088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66800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红斑狼疮（SLE）是一种自身免疫性疾病，患者免疫系统攻击自身组织，导致全身多系统损害。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15023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目前红斑狼疮的治疗手段有限，且存在副作用和耐药性等问题，因此寻找新的治疗方法具有重要意义。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37243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保险茶作为一种传统中药，具有清热解毒、凉血活血等功效，近年来被尝试用于治疗红斑狼疮，取得了一定的疗效。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85466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本研究旨在系统观察保险茶治疗红斑狼疮的临床疗效，为红斑狼疮的治疗提供新的思路和方法。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8886457" y="3776234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红斑狼疮是一种典型的自身免疫性疾病，多见于15-40岁女性。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红斑狼疮的发病与遗传、环境、激素等多种因素有关。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红斑狼疮概述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临床表现多样，包括皮肤损害、关节炎、肾脏病变、血液系统异常等。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目前红斑狼疮的诊断主要依据临床表现、实验室检查和自身抗体检测等。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保险茶简介及作用机制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保险茶是一种传统中药，主要由多种中草药组成。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具有清热解毒、凉血活血、祛风止痒等功效。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现代研究表明，保险茶中的有效成分能够抑制免疫反应、减轻炎症损伤、改善微循环等，从而发挥治疗红斑狼疮的作用。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保险茶治疗红斑狼疮的作用机制可能与调节免疫、抗炎、抗氧化等多方面有关。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临床资料与方法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从医院红斑狼疮专科门诊及住院患者中筛选符合条件的患者，年龄、性别、病程等不限，签署知情同意书。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参照美国风湿病学会（ACR）制定的红斑狼疮分类标准，结合患者临床症状、实验室检查和影像学检查结果进行诊断。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采用保险茶治疗，剂量根据患者病情和体重调整，每日分2-3次口服。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治疗周期为3个月，治疗期间患者需定期复诊，医生根据患者病情调整治疗方案。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治疗方法及疗程安排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观察患者临床症状、体征改善情况，实验室检查指标（如抗核抗体、补体等）变化，以及不良反应发生情况。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观察指标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参照国家中医药管理局制定的《中医病证诊断疗效标准》进行疗效评估，分为临床痊愈、显效、有效和无效四个等级。同时，采用ACR制定的红斑狼疮疾病活动度评分（SLEDAI）对患者病情进行评估。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92" r="169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保险茶治疗红斑狼疮的无效率较低，说明该药物对大多数患者有效。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完全缓解率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保险茶治疗后，红斑狼疮患者的完全缓解率较治疗前有显著提高。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总有效率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保险茶治疗红斑狼疮的总有效率较高，表明该药物在治疗红斑狼疮方面具有较好的疗效。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总体疗效分析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皮肤症状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保险茶治疗后，红斑狼疮患者的皮肤症状（如红斑、丘疹等）得到显著改善。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关节症状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保险茶对红斑狼疮患者的关节症状（如关节疼痛、肿胀等）也有较好的改善作用。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保险茶还能改善红斑狼疮患者的全身症状，如发热、乏力等。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症状改善情况对比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https://d.book118.com/117030160154006035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2024-09-10T11:49:06.439</cp:lastPrinted>
  <dcterms:created xsi:type="dcterms:W3CDTF">2024-09-10T03:49:06Z</dcterms:created>
  <dcterms:modified xsi:type="dcterms:W3CDTF">2024-09-10T03:49:08Z</dcterms:modified>
</cp:coreProperties>
</file>