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3C30F-21EC-47A5-BD70-1347F717A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FE848-F938-4D87-9D9F-0703DD88B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7CF34-FDBF-4104-BD6D-7E51B24A0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D5E8C-3D25-4095-8BF9-8AA9DCD92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522354-1AE4-4902-921C-67DEE09DD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E0807F-4771-4ED7-AED1-832349997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6F8AF9-D7F7-4E7C-A50D-CA71746A4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6C8A1-A565-4533-BA14-A692F300E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2A271-C1EF-4C07-9BD3-6B2D1E874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88C7F-25DC-4A78-97AF-79404CCFF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FB524-FDAA-45B2-A3D6-6D69A0E72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31110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安全生产培训的重要性及效果评估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安全生产培训的改进措施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7" r="190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43" r="327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培训能够使员工认识到自身在安全生产中的重要性和责任，提高自我保护和保护他人的能力。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通过培训，使员工了解安全操作规程和安全防护知识，增强安全意识，减少因疏忽或无知造成的安全事故。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减少事故发生率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安全生产培训能够提高员工应对突发情况的能力，减少事故发生的可能性。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通过培训，员工可以掌握正确的操作方法，避免因操作不当导致的安全事故。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安全事故会给企业带来经济损失和声誉损失，而安全生产培训能够降低这些风险，保障企业的稳定发展。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安全生产培训能够提高企业的安全管理水平，增强企业的竞争力，为企业的可持续发展奠定基础。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保障企业稳定发展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了解和遵守安全生产法律法规是每个员工的基本职责，通过培训使员工明确自身在安全生产中的权利和义务。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培训应涵盖国家及地方的安全生产法律法规，如《安全生产法》、《职业病防治法》等，确保员工知法懂法，自觉遵守。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1" r="9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掌握正确的安全生产操作规程对于预防事故发生至关重要，培训应确保员工熟悉并能够正确执行操作规程。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培训内容应包括各岗位的安全操作规程、安全操作要点及注意事项，通过实际操作演示和模拟演练等方式加强员工的安全操作技能。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安全生产操作规程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具备应急救援和自救知识能够在事故发生时有效降低伤害程度，培训应注重培养员工的应急反应能力和自救互救能力。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培训应教授员工如何应对各类突发事故，如火灾、中毒、坍塌等，讲解应急救援措施和自救互救技巧，并进行模拟演练，确保员工在实际操作中能够熟练运用。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应急救援与自救知识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17" r="14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职业病防治与健康保护对于员工的身心健康至关重要，培训应提高员工对职业病防治和健康保护的认识与重视。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培训内容应包括常见职业病的预防与控制、个人防护用品的正确使用和维护、健康生活方式和职业健康检查等方面的知识，促进员工养成健康的工作习惯和生活方式。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职业病防治与健康保护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通过教师讲授的方式，系统地传授安全生产知识和技能。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课堂讲授式教学是传统的培训方式，通过教师讲解、PPT演示、视频播放等方式，将安全生产的知识和技能传授给学员。这种方式可以系统地传授知识，使学员全面了解安全生产的各个方面。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课堂讲授式教学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在实地环境中进行操作和演练，提高学员的实际操作能力和应对突发情况的能力。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实地操作训练是在实际的工作环境中进行操作和演练，使学员能够亲身体验和实践安全生产的技能。这种方式能够提高学员的实际操作能力和应对突发情况的能力，增强安全意识。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实地操作训练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通过分析真实案例，使学员了解安全生产事故的原因、经过和后果，提高安全意识和风险防范能力。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案例分析教学是通过分析真实的安全生产事故案例，让学员了解事故的原因、经过和后果，并从中吸取教训。这种方式能够提高学员的安全意识和风险防范能力，增强对安全生产的认识和理解。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案例分析教学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https://d.book118.com/117031110152006043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2024-09-17T20:51:59.045</cp:lastPrinted>
  <dcterms:created xsi:type="dcterms:W3CDTF">2024-09-17T12:51:59Z</dcterms:created>
  <dcterms:modified xsi:type="dcterms:W3CDTF">2024-09-17T12:52:00Z</dcterms:modified>
</cp:coreProperties>
</file>