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73D01-0469-434E-8F92-34C2F3401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E67F4-0EF7-4577-8E89-BD0D8B16F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18873-0182-43BF-B9C1-7B21707AF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518FB-C6B5-46B7-9505-07543926F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B237EF-ABAB-4316-9DA8-DFF39089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74536-26F2-42E4-BD77-8FC84001C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74F63-8027-4C9A-BB7C-D333DC8D5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133DC-39C8-4C69-A313-4E07D3FFA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D073A-9206-43E7-BC17-70B610816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DF675-8472-4E68-85FE-C36A88D63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788F1-1C04-4F9A-B4B6-464846D3B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32021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15教师培训与教育质量的关系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教师培训与教育质量的理论基础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教师培训的实践探索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教育质量的现状分析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教师培训对教育质量的影响研究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提升教师培训效果和教育质量的策略与建议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51" b="1685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863" b="27863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教师培训是促进教师专业发展的关键，有助于教师更新教育观念、提高教育教学能力，从而更好地适应教育改革和发展的需要。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教育质量提升需求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当前社会对教育质量的要求不断提高，教师培训作为提升教育质量的重要途径，其重要性日益凸显。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探讨教师培训与教育质量的关系，分析教师培训对教育质量的影响及其机制，为提升教师培训效果和教育质量提供理论支持和实践指导。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教师培训的内容、方式、效果等如何影响教育质量？不同类型的教师培训对教育质量的影响有何差异？如何优化教师培训以提高教育质量？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教师培训与教育质量的理论基础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708" b="107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教师培训是指为了提高教师的教育教学能力、促进教师专业发展而开展的有计划、有组织、有目的的继续教育活动。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教师培训包括教育理念更新、教学方法改进、学科知识更新、教育技术应用、教育科学研究等多个方面，旨在帮助教师适应教育改革和发展的需要，提高教育教学质量和效益。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教师培训的内涵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教师培训的概念和内涵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教育质量是指教育活动满足社会和个人发展需求的程度，包括教育目标、教育内容、教学方法、教育资源、教育评价等多个方面。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教育质量的定义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的评价标准包括教育公平性、教育效率、教育效果、教育满意度等多个方面。其中，教育公平性是指教育机会均等和教育资源分配公平；教育效率是指教育资源投入与产出的比例；教育效果是指学生学业成就和综合素质的提升；教育满意度是指学生和家长对教育活动的满意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教育质量的评价标准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教育质量的概念和评价标准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教师培训对教育质量的促进作用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教师培训可以提高教师的教育教学能力和专业素养，促进教师更新教育观念、改进教学方法、提高教学效果，从而提高教育质量和效益。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教育质量对教师培训的反作用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教育质量的高低直接影响着教师培训的需求和效果。当教育质量较高时，教师培训的需求相对较低，而当教育质量较低时，教师培训的需求则相对较高。同时，教育质量的高低也影响着教师培训的内容和方式。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教师培训与教育质量的关系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教师培训的实践探索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36" b="2123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培训内容与需求不匹配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当前教师培训的内容往往与实际教学需求脱节，缺乏针对性和实效性。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培训方式单一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传统的教师培训方式以讲座、报告为主，缺乏互动和实践环节，难以激发教师的参与热情。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培训效果评估不足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目前对于教师培训效果的评估往往停留在表面，缺乏科学、客观的评价标准和方法。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国内教师培训的现状与问题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以实践为导向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国际教师培训注重实践环节，鼓励教师在实际教学中探索和创新，提高教学效果。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多元化培训方式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国际教师培训采用多种培训方式，如工作坊、研讨会、在线课程等，以满足不同教师的需求。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重视合作与交流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国际教师培训强调教师之间的合作与交流，促进经验分享和共同成长。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国际教师培训的经验与启示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某地区针对新教师开展的入职培训，通过模拟教学、观摩评课等方式，帮助新教师快速适应教学工作。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某学校组织的教师教学能力提升培训，通过专家讲座、教学研讨、实践操作等方式，提高教师的教育教学能力。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某教育机构推出的在线教师培训课程，涵盖教育理念、教学方法、教育技术等多个方面，为教师提供全面的学习资源。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教师培训的实践案例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https://d.book118.com/117032021061006052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2024-09-25T20:35:58.556</cp:lastPrinted>
  <dcterms:created xsi:type="dcterms:W3CDTF">2024-09-25T12:35:58Z</dcterms:created>
  <dcterms:modified xsi:type="dcterms:W3CDTF">2024-09-25T12:36:00Z</dcterms:modified>
</cp:coreProperties>
</file>