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7E617-4BDA-4A10-8E28-9F59B5EC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83780-AB3D-43FA-9F43-3A23D4120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CFAEB-6CDC-4CB2-98AC-498AA6A40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05DDB-5B83-412B-A586-FCB023E79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489C1-C58A-4DCB-A357-FD701B2DE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07C086-F661-431E-8EB2-12AB5BC2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C8F49-13C7-4D6B-BB64-043BB573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C36EB-0E00-4E68-8D66-D5FCAA6C7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683B7-3C4F-4A37-9EC4-8EB5B7088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9EFDF-8A48-484C-968D-B2946CBC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3B444-C7BA-4510-AC3F-7A4E016C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2160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20页广告创意与策划的实施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广告策划的核心要素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视频广告创意实施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广告创意是一种独特的、引人注目的、富有想象力的构思或想法，旨在吸引目标受众的注意力并传达品牌或产品的信息。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它通常包括图像、文字、色彩、音乐和声音等元素，以创造强烈的视觉和情感冲击力。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广告创意的核心目的是在目标受众心中留下深刻的印象，激发他们的兴趣和好奇心，促使他们采取行动或产生购买意愿。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广告创意是广告成功的关键因素之一，它能够使品牌或产品在竞争激烈的市场中脱颖而出。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一个好的广告创意可以吸引大量目标受众的关注，提高品牌知名度和曝光率。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它还可以激发消费者的购买欲望，促进销售量的增长，提升市场占有率。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广告创意的来源与产生过程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广告创意可以来自不同的来源，如创作者的个人经历、社会热点话题、竞争对手的广告等。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产生广告创意的过程通常包括头脑风暴、自由联想、角色扮演和逆向思维等方法。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创作者需要具备丰富的想象力和创新思维，善于观察和思考，能够从不同的角度和层面挖掘出独特的创意点。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同时，创作者还需要了解目标受众的需求和心理，以便更好地把握他们的兴趣点和情感共鸣点，创造出更符合他们口味的广告创意。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广告策划的核心要素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https://d.book118.com/117032160016006032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2024-09-04T17:25:37.292</cp:lastPrinted>
  <dcterms:created xsi:type="dcterms:W3CDTF">2024-09-04T09:25:37Z</dcterms:created>
  <dcterms:modified xsi:type="dcterms:W3CDTF">2024-09-04T09:25:39Z</dcterms:modified>
</cp:coreProperties>
</file>