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7A021-551A-4A1F-B118-77A8EDB84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5F524-ED8E-4C39-8903-073A6286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18346-3135-4BC1-BDDD-0DDBA56B7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94FE9-ED00-48EF-A4DA-C5F125848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7EB285-26A1-4335-9639-C97C3728D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F40AF-4111-496A-BFB9-44F19C5CE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A2F6F7-8B59-4F73-8273-153EE782A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05CB0-4975-42C4-A8EA-6CBB2FD9D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6324D-A10A-458A-98CF-39CDF7C4C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3656E-F578-4C55-83BB-9CB6131C2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146F6-5E2A-4D45-9066-52D9B1173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3216015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社会科学基础知识总结与反思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社会科学概述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社会科学的各个领域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社会科学基础知识总结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对社会科学的反思与展望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社会科学在现实生活中的应用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案例分析：社会科学的实际应用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社会科学概述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社会科学是研究人类社会现象和规律的学科，涵盖了政治、经济、文化、历史等领域。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社会科学具有综合性、历史性、现实性和规范性等特性，旨在揭示社会现象的本质和规律，指导人类社会的发展。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833" r="9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社会科学通过对社会现象的研究，为政府和社会各界提供决策依据，推动社会进步和发展。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指导社会发展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学习社会科学有助于提高个人的综合素质，培养人文素养和批判性思维，增强社会责任感。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社会科学是国际交流的重要领域之一，有助于增进国际理解和合作，促进世界和平与发展。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促进国际交流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社会科学的重要性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通过收集和分析数据，对现象进行量化和质性分析，以验证或推翻理论假设。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通过对前人研究成果的梳理和分析，为新的研究提供理论支撑和参考。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通过对特定案例的深入剖析，揭示现象背后的原因和规律。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跨文化比较研究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通过对不同文化背景下的社会现象进行比较，揭示社会现象的普遍性和特殊性。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社会科学的研究方法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社会科学的各个领域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社会学定义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社会学是一门研究人类社会行为、社会关系和社会结构的学科。它探讨社会成员如何在特定社会和文化背景下互动、形成共识和解决冲突。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社会学研究方法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社会学研究方法包括观察、调查、实验和文献分析等，旨在深入了解社会现象和人类行为。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社会学理论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社会学理论关注社会结构、社会组织、社会变迁等议题，提供对人类社会行为的深入洞察。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政治学研究方法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政治学研究方法包括政治调查、政治实验、政治分析和政治案例研究等，旨在深入理解政治现象和政治行为。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政治学理论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政治学理论关注权力关系、民主制度、国际政治等议题，提供对政治现象的深入洞察。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政治学定义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政治学是一门研究权力、权威和政府形式的学科。它探讨政治制度、政治行为、政治文化和社会政治变迁。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经济学研究方法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经济学研究方法包括实证分析和规范分析，旨在深入理解经济现象和经济行为。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经济学理论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经济学理论关注市场机制、经济发展和公共政策等议题，提供对经济现象的深入洞察。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经济学定义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经济学是一门研究资源分配、生产、消费和贸易的学科。它探讨市场机制、经济发展、公共政策和社会福利等议题。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心理学是一门研究人类思维、情感和行为的学科。它探讨心理过程、个性特征、社会影响和心理障碍等议题。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心理学研究方法包括实验法、观察法、调查法和个案研究等，旨在深入理解心理现象和心理行为。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心理学研究方法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心理学理论关注认知过程、情感和动机等议题，提供对心理现象的深入洞察。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心理学理论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人类学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人类学理论关注文化适应、文化变迁和文化多样性等议题，提供对文化现象的深入洞察。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人类学理论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人类学是一门研究人类文化、社会和生物多样性的学科。它探讨文化适应、文化变迁、人种学和社会组织等议题。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人类学定义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人类学研究方法包括参与观察法、访谈法、人种志分析和物质文化分析等，旨在深入理解文化现象和文化行为。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人类学研究方法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社会科学基础知识总结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社会科学的理论框架是社会科学研究的基础，它包括各种社会现象的概念、假设和理论，用于解释和预测社会现象的发展和变化。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社会科学的理论框架是不断发展和完善的，随着社会的发展和研究的深入，理论框架也在不断更新和修正。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社会科学的理论框架具有多样性，不同的学科有不同的理论体系，如社会学、政治学、经济学等都有各自的理论框架。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社会科学的理论框架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https://d.book118.com/117032160156006031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2024-09-04T09:48:39.468</cp:lastPrinted>
  <dcterms:created xsi:type="dcterms:W3CDTF">2024-09-04T01:48:39Z</dcterms:created>
  <dcterms:modified xsi:type="dcterms:W3CDTF">2024-09-04T01:48:41Z</dcterms:modified>
</cp:coreProperties>
</file>