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E4830-E506-49F8-B600-7C76EA42E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60FC8-5A38-4700-8AAA-4E34E0542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8CA02-AA93-42BC-AD6F-1EAE52DB4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71A07-B3D6-4F89-BC05-9557D5046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41C98F-B684-44E2-82C0-184ED32A2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927956-8708-428B-A6FE-3697D5866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46D9A8-94FA-4BC5-B7F8-6CBE6ABF4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8B0DC9-1B2A-44AF-987C-3CE73B364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BC715-A2B2-48BF-B518-589403167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DCADD-80E3-4B0D-979A-690CAECEE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FB776-B799-4175-BDF1-DEACCF830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3216212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手术器械与设备的正确使用医疗保健人员的培训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手术器械与设备概述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手术器械的正确使用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手术设备的正确使用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医疗保健人员的职责与培训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手术器械与设备使用中的常见问题与解决方案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手术器械与设备概述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持针器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用于夹持缝针，方便缝合操作。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止血钳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用于夹住血管或出血点，以达到止血的目的。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镊子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用于夹持和稳定组织，便于手术操作。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手术刀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用于切开皮肤和软组织，具有不同的形状和大小，以适应不同的手术需求。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剪刀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用于剪切组织和缝线，分为组织剪和线剪两种。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手术器械的种类与功能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sp>
        <p:nvSpPr>
          <p:cNvPr id="7" name="AutoShape 7"/>
          <p:cNvSpPr/>
          <p:nvPr/>
        </p:nvSpPr>
        <p:spPr>
          <a:xfrm>
            <a:off x="2068049" y="1747455"/>
            <a:ext cx="2678410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068049" y="2154726"/>
            <a:ext cx="2374189" cy="123124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用于支撑患者身体，提供稳定的手术操作平台。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49667" y="1747455"/>
            <a:ext cx="272704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无影灯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049668" y="2154726"/>
            <a:ext cx="2374189" cy="123124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提供充足的照明，确保手术视野清晰。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136174" y="1747455"/>
            <a:ext cx="264798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麻醉机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136174" y="2154726"/>
            <a:ext cx="2374189" cy="123124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用于给患者提供麻醉药物，确保手术过程中患者无痛感。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70011" y="4294335"/>
            <a:ext cx="295820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监护仪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170011" y="4713797"/>
            <a:ext cx="2374189" cy="122434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监测患者的生命体征，如心率、血压、呼吸等，确保手术安全。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61695" y="4294335"/>
            <a:ext cx="262879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吸引器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61695" y="4713797"/>
            <a:ext cx="2374189" cy="122434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用于吸除手术野内的血液、渗出液等，保持手术野清晰。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手术设备的种类与功能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提高手术效率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正确使用手术器械和设备可以缩短手术时间，减少患者痛苦。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保障手术安全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手术器械和设备的使用直接关系到患者的生命安全，必须严格遵守操作规程。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正确使用手术器械和设备可以降低术后感染、出血等并发症的发生率。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合理的手术器械和设备使用有助于减轻患者创伤，促进术后康复。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手术器械与设备的重要性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手术器械的正确使用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461" b="1646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清洗后的手术器械需要进行消毒处理，以杀灭可能存在的病原微生物。常用的消毒方法有高压蒸汽灭菌、化学浸泡消毒等，应根据器械材质和消毒要求选择合适的消毒方法。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清洗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手术器械使用后应立即进行清洗，去除血液、组织残留等污染物。清洗时应使用流动水，并配合专用清洗剂，确保器械表面和关节、缝隙等处的彻底清洁。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手术器械的清洗与消毒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在使用前和使用后，应对手术器械进行仔细检查，确保其完好无损、功能正常。特别注意检查器械的锋利度、关节灵活度、闭合性等方面。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手术器械需要定期进行保养，以保持其良好状态。保养包括清洗、润滑、防锈等处理，应根据器械种类和使用情况进行具体操作。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检查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手术器械的检查与保养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使用手术器械时应遵循正确的操作方法和步骤，确保手术过程的安全和顺利进行。例如，持针器应夹持在针的中后1/3交界处，剪刀使用时剪刀尖部向上等。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在使用手术器械时，需要注意以下几点：首先，要选择合适的器械进行手术操作；其次，使用前应检查器械是否完好；再次，使用过程中要保持器械的清洁和干燥；最后，使用完毕后应及时进行清洗和消毒处理。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手术器械的使用方法与注意事项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手术设备的正确使用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08" b="1780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设备启动与预热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按照设备操作指南启动手术设备，并进行必要的预热，以确保设备正常运行。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设备调试与参数设置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根据手术需求和患者情况，对设备进行调试，并设置合适的参数。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设备使用登记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在使用设备前，应对设备进行登记，记录设备名称、型号、使用日期、使用人员等信息。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手术设备的操作流程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设备日常检查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每次使用前应对手术设备进行日常检查，包括设备外观、功能、附件等，确保设备完好无损。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设备定期保养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按照设备保养计划，定期对手术设备进行保养，包括清洁、润滑、更换易损件等。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设备维修与报废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对于出现故障的手术设备，应及时进行维修；对于无法修复的设备，应按照医院规定进行报废处理。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手术设备的检查与保养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https://d.book118.com/117032162121006025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2024-08-30T06:46:31.455</cp:lastPrinted>
  <dcterms:created xsi:type="dcterms:W3CDTF">2024-08-29T22:46:31Z</dcterms:created>
  <dcterms:modified xsi:type="dcterms:W3CDTF">2024-08-29T22:46:33Z</dcterms:modified>
</cp:coreProperties>
</file>