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8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7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7CF53-66AB-45FC-B637-63C67B5B8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3A872-A386-4B38-AE56-59146A994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D2418-95A2-4DF9-B7B7-9F0FCAA8B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469AA-F881-441D-91EC-60CB0C3EB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E3863D-D22F-4823-B776-B53CD3E01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AFA3E7-BB12-42B8-974E-28E737957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4C0950-386E-438D-AA6A-12E031EC5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B5D22-CFAD-4FC3-8283-CB0657F5F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61118-91EA-4264-812F-FDFA59768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8DB1B-66A6-4098-84CF-6A57A8254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ABCBA-859F-4720-B9B9-847EC78EF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6000" y="360000"/>
            <a:ext cx="108000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977" r:id="rId2"/>
    <p:sldLayoutId id="2147489978" r:id="rId3"/>
    <p:sldLayoutId id="2147489979" r:id="rId4"/>
    <p:sldLayoutId id="2147489980" r:id="rId5"/>
    <p:sldLayoutId id="2147489981" r:id="rId6"/>
    <p:sldLayoutId id="2147489982" r:id="rId7"/>
    <p:sldLayoutId id="2147489983" r:id="rId8"/>
    <p:sldLayoutId id="2147489984" r:id="rId9"/>
    <p:sldLayoutId id="2147489985" r:id="rId10"/>
    <p:sldLayoutId id="214748998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3.xml" /><Relationship Id="rId30" Type="http://schemas.openxmlformats.org/officeDocument/2006/relationships/tags" Target="../tags/tag160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26" Type="http://schemas.openxmlformats.org/officeDocument/2006/relationships/tags" Target="../tags/tag222.xml" /><Relationship Id="rId27" Type="http://schemas.openxmlformats.org/officeDocument/2006/relationships/tags" Target="../tags/tag223.xml" /><Relationship Id="rId28" Type="http://schemas.openxmlformats.org/officeDocument/2006/relationships/tags" Target="../tags/tag224.xml" /><Relationship Id="rId29" Type="http://schemas.openxmlformats.org/officeDocument/2006/relationships/tags" Target="../tags/tag225.xml" /><Relationship Id="rId3" Type="http://schemas.openxmlformats.org/officeDocument/2006/relationships/tags" Target="../tags/tag199.xml" /><Relationship Id="rId30" Type="http://schemas.openxmlformats.org/officeDocument/2006/relationships/tags" Target="../tags/tag226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341140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2024年城市交通的绿色革命年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/>
              <a:t>XX</a:t>
            </a:r>
            <a:endParaRPr lang="zh-CN" altLang="en-US" b="1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5836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01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5837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添加目录项标题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209649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02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209744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城市交通的现状与问题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3835658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03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3835753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绿色交通的解决方案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087676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05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087771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国际城市绿色交通发展经验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46166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04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461762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2024年城市交通的绿色革命年展望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7414074" y="571368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06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8233927" y="5713778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如何参与城市交通的绿色革命年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城市交通的现状与问题</a:t>
            </a:r>
            <a:endParaRPr lang="zh-CN" altLang="en-US"/>
          </a:p>
        </p:txBody>
      </p:sp>
      <p:sp>
        <p:nvSpPr>
          <p:cNvPr id="10489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城市交通拥堵问题</a:t>
            </a:r>
            <a:endParaRPr lang="zh-CN" altLang="en-US"/>
          </a:p>
        </p:txBody>
      </p:sp>
      <p:sp>
        <p:nvSpPr>
          <p:cNvPr id="104896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城市人口增长迅速，车辆数量不断增加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城市道路规划不合理，交通网络不完善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公共交通系统不完善，无法满足市民出行需求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城市交通管理水平不高，缺乏有效的交通疏导措施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空气污染问题</a:t>
            </a:r>
            <a:endParaRPr lang="zh-CN" altLang="en-US"/>
          </a:p>
        </p:txBody>
      </p:sp>
      <p:sp>
        <p:nvSpPr>
          <p:cNvPr id="1049024" name="圆角矩形 26"/>
          <p:cNvSpPr/>
          <p:nvPr>
            <p:custDataLst>
              <p:tags r:id="rId2"/>
            </p:custDataLst>
          </p:nvPr>
        </p:nvSpPr>
        <p:spPr>
          <a:xfrm>
            <a:off x="6960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6" name="圆角矩形 28"/>
          <p:cNvSpPr/>
          <p:nvPr>
            <p:custDataLst>
              <p:tags r:id="rId3"/>
            </p:custDataLst>
          </p:nvPr>
        </p:nvSpPr>
        <p:spPr>
          <a:xfrm>
            <a:off x="6985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28" name="文本框 31"/>
          <p:cNvSpPr txBox="1"/>
          <p:nvPr>
            <p:custDataLst>
              <p:tags r:id="rId4"/>
            </p:custDataLst>
          </p:nvPr>
        </p:nvSpPr>
        <p:spPr>
          <a:xfrm>
            <a:off x="8485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汽车尾气排放：主要来源之一，对空气质量影响较大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29"/>
          <p:cNvSpPr/>
          <p:nvPr>
            <p:custDataLst>
              <p:tags r:id="rId5"/>
            </p:custDataLst>
          </p:nvPr>
        </p:nvSpPr>
        <p:spPr>
          <a:xfrm>
            <a:off x="34450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2" name="圆角矩形 32"/>
          <p:cNvSpPr/>
          <p:nvPr>
            <p:custDataLst>
              <p:tags r:id="rId6"/>
            </p:custDataLst>
          </p:nvPr>
        </p:nvSpPr>
        <p:spPr>
          <a:xfrm>
            <a:off x="34475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4" name="文本框 34"/>
          <p:cNvSpPr txBox="1"/>
          <p:nvPr>
            <p:custDataLst>
              <p:tags r:id="rId7"/>
            </p:custDataLst>
          </p:nvPr>
        </p:nvSpPr>
        <p:spPr>
          <a:xfrm>
            <a:off x="36001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工业排放：工厂、发电站等排放的废气也会对空气质量造成影响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3"/>
          <p:cNvSpPr/>
          <p:nvPr>
            <p:custDataLst>
              <p:tags r:id="rId8"/>
            </p:custDataLst>
          </p:nvPr>
        </p:nvSpPr>
        <p:spPr>
          <a:xfrm>
            <a:off x="61941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8" name="圆角矩形 4"/>
          <p:cNvSpPr/>
          <p:nvPr>
            <p:custDataLst>
              <p:tags r:id="rId9"/>
            </p:custDataLst>
          </p:nvPr>
        </p:nvSpPr>
        <p:spPr>
          <a:xfrm>
            <a:off x="61966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0" name="文本框 5"/>
          <p:cNvSpPr txBox="1"/>
          <p:nvPr>
            <p:custDataLst>
              <p:tags r:id="rId10"/>
            </p:custDataLst>
          </p:nvPr>
        </p:nvSpPr>
        <p:spPr>
          <a:xfrm>
            <a:off x="63486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建筑扬尘：建筑施工过程中产生的扬尘也会对空气质量造成影响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8"/>
          <p:cNvSpPr/>
          <p:nvPr>
            <p:custDataLst>
              <p:tags r:id="rId11"/>
            </p:custDataLst>
          </p:nvPr>
        </p:nvSpPr>
        <p:spPr>
          <a:xfrm>
            <a:off x="8943273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4" name="圆角矩形 9"/>
          <p:cNvSpPr/>
          <p:nvPr>
            <p:custDataLst>
              <p:tags r:id="rId12"/>
            </p:custDataLst>
          </p:nvPr>
        </p:nvSpPr>
        <p:spPr>
          <a:xfrm>
            <a:off x="89457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6" name="文本框 10"/>
          <p:cNvSpPr txBox="1"/>
          <p:nvPr>
            <p:custDataLst>
              <p:tags r:id="rId13"/>
            </p:custDataLst>
          </p:nvPr>
        </p:nvSpPr>
        <p:spPr>
          <a:xfrm>
            <a:off x="90977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交通拥堵：车辆长时间怠速行驶，排放更多尾气，加剧空气污染问题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能源消耗问题</a:t>
            </a:r>
            <a:endParaRPr lang="zh-CN" altLang="en-US"/>
          </a:p>
        </p:txBody>
      </p:sp>
      <p:sp>
        <p:nvSpPr>
          <p:cNvPr id="1049086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新能源汽车普及率低，需要加大推广力度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6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公共交通系统能耗高，需要改进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传统燃油汽车尾气排放，导致空气质量下降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8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城市交通能源消耗巨大，对环境造成严重影响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城市交通发展趋势</a:t>
            </a:r>
            <a:endParaRPr lang="zh-CN" altLang="en-US"/>
          </a:p>
        </p:txBody>
      </p:sp>
      <p:sp>
        <p:nvSpPr>
          <p:cNvPr id="1049152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绿色出行：鼓励步行、骑行、公共交通等低碳出行方式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电动汽车：推广电动汽车，减少尾气排放，改善空气质量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共享出行：推广共享汽车、共享单车等共享经济模式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智能交通：利用大数据、人工智能等技术提高交通效率和安全性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绿色交通的解决方案</a:t>
            </a:r>
            <a:endParaRPr lang="zh-CN" altLang="en-US"/>
          </a:p>
        </p:txBody>
      </p:sp>
      <p:sp>
        <p:nvSpPr>
          <p:cNvPr id="10492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发展公共交通</a:t>
            </a:r>
            <a:endParaRPr lang="zh-CN" altLang="en-US"/>
          </a:p>
        </p:txBody>
      </p:sp>
      <p:sp>
        <p:nvSpPr>
          <p:cNvPr id="1049278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鼓励市民使用公共交通工具，减少私家车出行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8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实施公交优先政策，提高公交车辆运行效率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推广使用新能源公交车，减少尾气排放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0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增加公交车辆和线路，提高覆盖率和便捷性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推广电动汽车</a:t>
            </a:r>
            <a:endParaRPr lang="zh-CN" altLang="en-US"/>
          </a:p>
        </p:txBody>
      </p:sp>
      <p:sp>
        <p:nvSpPr>
          <p:cNvPr id="10493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电动汽车的优点：环保、节能、低噪音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基础设施建设：充电桩、换电站、维修服务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电动汽车技术发展：续航里程、充电速度、电池寿命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政府政策支持：补贴、税收优惠、免费停车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建设骑行和步行友好型城市</a:t>
            </a:r>
            <a:endParaRPr lang="zh-CN" altLang="en-US"/>
          </a:p>
        </p:txBody>
      </p:sp>
      <p:sp>
        <p:nvSpPr>
          <p:cNvPr id="1049422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8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0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2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6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6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8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增加自行车道和步行道：在城市道路上增加专门的自行车道和步行道，方便骑行和步行者通行。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推广绿色出行：通过宣传、教育等方式，提高公众对绿色出行的认识和接受度，鼓励更多人选择骑行和步行等绿色出行方式。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建设自行车停车设施：在城市公共场所和地铁站等地建设自行车停车设施，方便骑行者停放自行车。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优化交通信号：调整交通信号灯，优先考虑骑行和步行者的通行需求。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智能化交通管理</a:t>
            </a:r>
            <a:endParaRPr lang="zh-CN" altLang="en-US"/>
          </a:p>
        </p:txBody>
      </p:sp>
      <p:sp>
        <p:nvSpPr>
          <p:cNvPr id="1049504" name="五边形 30"/>
          <p:cNvSpPr/>
          <p:nvPr>
            <p:custDataLst>
              <p:tags r:id="rId2"/>
            </p:custDataLst>
          </p:nvPr>
        </p:nvSpPr>
        <p:spPr>
          <a:xfrm>
            <a:off x="6960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6" name="燕尾形 36"/>
          <p:cNvSpPr/>
          <p:nvPr>
            <p:custDataLst>
              <p:tags r:id="rId3"/>
            </p:custDataLst>
          </p:nvPr>
        </p:nvSpPr>
        <p:spPr>
          <a:xfrm>
            <a:off x="32678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8" name="燕尾形 37"/>
          <p:cNvSpPr/>
          <p:nvPr>
            <p:custDataLst>
              <p:tags r:id="rId4"/>
            </p:custDataLst>
          </p:nvPr>
        </p:nvSpPr>
        <p:spPr>
          <a:xfrm>
            <a:off x="8411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0" name="燕尾形 38"/>
          <p:cNvSpPr/>
          <p:nvPr>
            <p:custDataLst>
              <p:tags r:id="rId5"/>
            </p:custDataLst>
          </p:nvPr>
        </p:nvSpPr>
        <p:spPr>
          <a:xfrm>
            <a:off x="58396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2" name="文本框 3"/>
          <p:cNvSpPr txBox="1"/>
          <p:nvPr>
            <p:custDataLst>
              <p:tags r:id="rId6"/>
            </p:custDataLst>
          </p:nvPr>
        </p:nvSpPr>
        <p:spPr>
          <a:xfrm>
            <a:off x="3207931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通过大数据分析和人工智能技术，智能化交通管理系统能够预测交通拥堵趋势，提前制定疏导方案。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4" name="文本框 6"/>
          <p:cNvSpPr txBox="1"/>
          <p:nvPr>
            <p:custDataLst>
              <p:tags r:id="rId7"/>
            </p:custDataLst>
          </p:nvPr>
        </p:nvSpPr>
        <p:spPr>
          <a:xfrm>
            <a:off x="6960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智能化交通管理系统能够实时监测交通流量，优化交通信号灯控制，提高道路通行效率。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6" name="文本框 7"/>
          <p:cNvSpPr txBox="1"/>
          <p:nvPr>
            <p:custDataLst>
              <p:tags r:id="rId8"/>
            </p:custDataLst>
          </p:nvPr>
        </p:nvSpPr>
        <p:spPr>
          <a:xfrm>
            <a:off x="58378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智能化交通管理可以实现远程监控和控制，及时发现并处理交通事故，减少交通延误和拥堵。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8" name="文本框 8"/>
          <p:cNvSpPr txBox="1"/>
          <p:nvPr>
            <p:custDataLst>
              <p:tags r:id="rId9"/>
            </p:custDataLst>
          </p:nvPr>
        </p:nvSpPr>
        <p:spPr>
          <a:xfrm>
            <a:off x="84087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智能化交通管理系统还可以与公共交通系统配合，优化公交线路和出租车调度，提高公共交通的便利性和效率。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2024年城市交通的绿色革命年展望</a:t>
            </a:r>
            <a:endParaRPr lang="zh-CN" altLang="en-US"/>
          </a:p>
        </p:txBody>
      </p:sp>
      <p:sp>
        <p:nvSpPr>
          <p:cNvPr id="10495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政策支持与推动</a:t>
            </a:r>
            <a:endParaRPr lang="zh-CN" altLang="en-US"/>
          </a:p>
        </p:txBody>
      </p:sp>
      <p:sp>
        <p:nvSpPr>
          <p:cNvPr id="10496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0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政府出台相关政策，鼓励绿色出行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加大对公共交通、非机动车等绿色出行方式的投入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1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推广新能源汽车，提供购车补贴和优惠政策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1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限制传统燃油车的使用，提高排放标准和限行范围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技术创新与应用</a:t>
            </a:r>
            <a:endParaRPr lang="zh-CN" altLang="en-US"/>
          </a:p>
        </p:txBody>
      </p:sp>
      <p:sp>
        <p:nvSpPr>
          <p:cNvPr id="104966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电动汽车技术的发展：提高续航里程、降低充电时间、提高安全性能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自动驾驶技术的应用：提高道路安全、减少拥堵、提高出行效率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智能交通系统的建设：实时交通信息采集与处理、智能交通信号控制、交通规划与管理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绿色能源的利用：太阳能、风能、水能等可再生能源在交通领域的应用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绿色出行方式的普及</a:t>
            </a:r>
            <a:endParaRPr lang="zh-CN" altLang="en-US"/>
          </a:p>
        </p:txBody>
      </p:sp>
      <p:sp>
        <p:nvSpPr>
          <p:cNvPr id="1049726" name="圆角矩形 26"/>
          <p:cNvSpPr/>
          <p:nvPr>
            <p:custDataLst>
              <p:tags r:id="rId2"/>
            </p:custDataLst>
          </p:nvPr>
        </p:nvSpPr>
        <p:spPr>
          <a:xfrm>
            <a:off x="6960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8" name="圆角矩形 28"/>
          <p:cNvSpPr/>
          <p:nvPr>
            <p:custDataLst>
              <p:tags r:id="rId3"/>
            </p:custDataLst>
          </p:nvPr>
        </p:nvSpPr>
        <p:spPr>
          <a:xfrm>
            <a:off x="6985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30" name="文本框 31"/>
          <p:cNvSpPr txBox="1"/>
          <p:nvPr>
            <p:custDataLst>
              <p:tags r:id="rId4"/>
            </p:custDataLst>
          </p:nvPr>
        </p:nvSpPr>
        <p:spPr>
          <a:xfrm>
            <a:off x="8485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电动汽车的普及：预计到2024年，电动汽车将成为城市交通的主要出行方式之一。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圆角矩形 29"/>
          <p:cNvSpPr/>
          <p:nvPr>
            <p:custDataLst>
              <p:tags r:id="rId5"/>
            </p:custDataLst>
          </p:nvPr>
        </p:nvSpPr>
        <p:spPr>
          <a:xfrm>
            <a:off x="34450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34" name="圆角矩形 32"/>
          <p:cNvSpPr/>
          <p:nvPr>
            <p:custDataLst>
              <p:tags r:id="rId6"/>
            </p:custDataLst>
          </p:nvPr>
        </p:nvSpPr>
        <p:spPr>
          <a:xfrm>
            <a:off x="34475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36" name="文本框 34"/>
          <p:cNvSpPr txBox="1"/>
          <p:nvPr>
            <p:custDataLst>
              <p:tags r:id="rId7"/>
            </p:custDataLst>
          </p:nvPr>
        </p:nvSpPr>
        <p:spPr>
          <a:xfrm>
            <a:off x="36001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共享单车的普及：预计到2024年，共享单车将成为城市短途出行的主要方式之一。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圆角矩形 3"/>
          <p:cNvSpPr/>
          <p:nvPr>
            <p:custDataLst>
              <p:tags r:id="rId8"/>
            </p:custDataLst>
          </p:nvPr>
        </p:nvSpPr>
        <p:spPr>
          <a:xfrm>
            <a:off x="61941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40" name="圆角矩形 4"/>
          <p:cNvSpPr/>
          <p:nvPr>
            <p:custDataLst>
              <p:tags r:id="rId9"/>
            </p:custDataLst>
          </p:nvPr>
        </p:nvSpPr>
        <p:spPr>
          <a:xfrm>
            <a:off x="61966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42" name="文本框 5"/>
          <p:cNvSpPr txBox="1"/>
          <p:nvPr>
            <p:custDataLst>
              <p:tags r:id="rId10"/>
            </p:custDataLst>
          </p:nvPr>
        </p:nvSpPr>
        <p:spPr>
          <a:xfrm>
            <a:off x="63486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公共交通的绿色化：预计到2024年，公共交通将更加注重环保和节能，推广使用新能源公交车。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圆角矩形 8"/>
          <p:cNvSpPr/>
          <p:nvPr>
            <p:custDataLst>
              <p:tags r:id="rId11"/>
            </p:custDataLst>
          </p:nvPr>
        </p:nvSpPr>
        <p:spPr>
          <a:xfrm>
            <a:off x="8943273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46" name="圆角矩形 9"/>
          <p:cNvSpPr/>
          <p:nvPr>
            <p:custDataLst>
              <p:tags r:id="rId12"/>
            </p:custDataLst>
          </p:nvPr>
        </p:nvSpPr>
        <p:spPr>
          <a:xfrm>
            <a:off x="89457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48" name="文本框 10"/>
          <p:cNvSpPr txBox="1"/>
          <p:nvPr>
            <p:custDataLst>
              <p:tags r:id="rId13"/>
            </p:custDataLst>
          </p:nvPr>
        </p:nvSpPr>
        <p:spPr>
          <a:xfrm>
            <a:off x="90977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绿色出行意识的普及：预计到2024年，越来越多的人将意识到绿色出行的重要性，并积极参与绿色出行。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https://d.book118.com/117034114064006032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3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37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MiSans Demibold</vt:lpstr>
      <vt:lpstr>微软雅黑</vt:lpstr>
      <vt:lpstr>宋体</vt:lpstr>
      <vt:lpstr>Office Theme</vt:lpstr>
      <vt:lpstr>2024年城市交通的绿色革命年</vt:lpstr>
      <vt:lpstr>目录</vt:lpstr>
      <vt:lpstr>添加章节标题</vt:lpstr>
      <vt:lpstr>城市交通的现状与问题</vt:lpstr>
      <vt:lpstr>城市交通拥堵问题</vt:lpstr>
      <vt:lpstr>空气污染问题</vt:lpstr>
      <vt:lpstr>能源消耗问题</vt:lpstr>
      <vt:lpstr>城市交通发展趋势</vt:lpstr>
      <vt:lpstr>绿色交通的解决方案</vt:lpstr>
      <vt:lpstr>发展公共交通</vt:lpstr>
      <vt:lpstr>推广电动汽车</vt:lpstr>
      <vt:lpstr>建设骑行和步行友好型城市</vt:lpstr>
      <vt:lpstr>智能化交通管理</vt:lpstr>
      <vt:lpstr>2024年城市交通的绿色革命年展望</vt:lpstr>
      <vt:lpstr>政策支持与推动</vt:lpstr>
      <vt:lpstr>技术创新与应用</vt:lpstr>
      <vt:lpstr>绿色出行方式的普及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2024-09-05T06:52:44.116</cp:lastPrinted>
  <dcterms:created xsi:type="dcterms:W3CDTF">2024-09-04T22:52:44Z</dcterms:created>
  <dcterms:modified xsi:type="dcterms:W3CDTF">2024-09-04T22:52:46Z</dcterms:modified>
</cp:coreProperties>
</file>