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17BBE-BEDB-4EF5-B9BF-12BC14378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BFE0C-3943-49C3-B509-C40FA3877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3796F-636C-4104-8F8C-2AA7CD269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40922-B351-4BB4-A5B1-9D62A8B59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454F3-CC3F-4B49-9DE7-E5C4B1B77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78F4CB-44D1-485D-A024-B69C695C5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B3EA3-6610-4767-9CC7-D502AEF3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D7182-0080-43BB-BDCE-0C2770183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60771-3988-4415-BC11-C38A8976D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FBF1F-55F2-4B3D-A313-21EB76DD1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7AA64-60A8-4619-8F3C-E1A204E57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510112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数编与计算机辅助运算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计算机辅助运算概述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数编在计算机辅助运算中的应用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计算机辅助运算软件介绍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数值计算方法与算法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符号计算方法与算法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图形图像处理技术与算法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3" r="96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介绍数编与计算机辅助运算的基本概念、原理和应用，提高学生对此领域的认知和理解。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随着计算机技术的飞速发展，数编与计算机辅助运算在各个领域的应用越来越广泛，成为现代科技和工程领域不可或缺的一部分。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包括数编的基本概念、算法设计、数据结构、计算机辅助运算的原理和应用等。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使学生掌握数编与计算机辅助运算的基本知识和技能，能够灵活运用所学知识解决实际问题，提高学生的计算思维和创新能力。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数编的核心原理在于将实际问题抽象为数学模型，并利用计算机进行高效、准确的数值计算。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数编广泛应用于科学计算、工程设计、统计分析等领域，为复杂问题的解决提供了有力工具。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6" r="95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数编是一种基于数学原理和算法的编程方法，通过数学模型的构建和计算，实现数据的处理和分析。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数编的概念和原理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涉及浮点数运算、线性代数、微积分等数学问题的求解，如求解方程、优化问题等。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625" r="2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处理数学符号的运算和推导，如代数式的化简、微分方程的求解等，常用于数学研究和教学领域。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符号计算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应用数理统计方法进行数据分析和处理，如描述性统计、假设检验、回归分析等，广泛应用于社会科学、医学、经济等领域。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统计计算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数编的分类和应用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高等数学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包括微积分、线性代数、概率论与数理统计等，为数编提供了基本的数学工具和理论支持。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离散数学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涉及逻辑、集合、图论等离散结构的数学理论，对于计算机科学和数编具有重要意义。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研究数值计算方法的稳定性、收敛性和误差分析等，为数编提供了可靠的算法和实现方法。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数编的数学基础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计算机辅助运算概述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计算机辅助运算的定义和作用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计算机辅助运算（Computer-Aided Computation）是指利用计算机技术和软件工具来辅助进行各种数学运算、数据处理和分析的过程。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它能够大大提高运算的准确性和效率，减少人为错误，为科学研究、工程设计、经济管理等领域提供强有力的支持。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60-70年代，随着计算机技术的不断发展和普及，计算机辅助运算逐渐得到广泛应用，并出现了一些专门的计算软件和工具。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80年代至今，计算机辅助运算技术不断成熟和完善，运算速度和精度不断提高，应用领域也不断扩展。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早期阶段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20世纪50年代，随着计算机的出现，人们开始尝试利用计算机进行简单的数学运算和数据处理。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计算机辅助运算的发展历程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计算机辅助运算的应用领域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工程设计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经济管理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在物理、化学、生物、天文等领域，计算机辅助运算被广泛应用于实验设计、数据分析和理论计算等方面。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在计算机辅助设计（CAD）、计算机辅助工程（CAE）等领域，计算机辅助运算被用于进行各种复杂的设计和模拟分析。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在金融、统计、会计等领域，计算机辅助运算被用于进行数据处理、预测分析和决策支持等方面。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计算机辅助运算也被广泛应用于数学、物理、化学等课程的教学和实验中，帮助学生更好地理解和掌握相关知识。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数编在计算机辅助运算中的应用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数编库通常包含线性代数运算功能，如矩阵运算、特征值和特征向量计算等，这些功能在数值计算中非常重要。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优化算法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数编可用于实现各种优化算法，如梯度下降、牛顿法、遗传算法等，这些算法可用于求解最优化问题。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数编可用于实现各种数值分析方法，如插值、拟合、数值积分和数值微分等，从而解决科学和工程中的实际问题。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数编在数值计算中的应用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代数运算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数编可用于执行符号代数运算，如多项式运算、因式分解、方程求解等。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数编可实现符号微积分运算，包括求导、积分、极限和级数展开等。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符号图形学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数编可用于绘制符号函数的图形，帮助用户更直观地理解函数的性质。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数编在符号计算中的应用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28" r="1652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数编可实现数据的可视化展示，帮助用户更直观地理解数据和分析结果。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图形绘制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数编可用于绘制各种二维和三维图形，如曲线、曲面、散点图等。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数编库通常包含图像处理功能，如图像滤波、边缘检测、特征提取等，这些功能可用于图像分析和计算机视觉任务。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数编在图形图像处理中的应用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计算机辅助运算软件介绍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375" r="9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MATLAB是由MathWorks公司开发的一款商业数学软件，用于算法开发、数据可视化、数据分析以及数值计算等。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MATLAB提供了丰富的数学函数库和工具箱，支持矩阵运算、图像处理、信号处理、控制系统设计等多种功能。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MATLAB具有高效的数值计算能力和强大的数据可视化功能，广泛应用于科学研究、工程设计、教育等领域。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MATLAB软件介绍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Mathematica软件介绍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Mathematica是由Wolfram Research公司开发的一款科学计算软件，拥有强大的符号计算、数值计算和图形处理等功能。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Mathematica支持多种编程范式，包括命令式编程、函数式编程和面向对象编程等，具有高度的灵活性和可扩展性。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Mathematica广泛应用于物理、化学、工程、金融等领域，是科学研究和教育领域的重要工具之一。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https://d.book118.com/117035101122006043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2024-09-17T13:28:20.215</cp:lastPrinted>
  <dcterms:created xsi:type="dcterms:W3CDTF">2024-09-17T05:28:20Z</dcterms:created>
  <dcterms:modified xsi:type="dcterms:W3CDTF">2024-09-17T05:28:22Z</dcterms:modified>
</cp:coreProperties>
</file>