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BA0C3-8F53-45DB-AE01-05681AD03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FD742-4BE2-40BB-B648-6C70EF85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E5EFF-10D0-4A70-9405-B6C4CD56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9A527-29BD-4EF7-A3E2-0D123D5FE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DBB53-44DE-4E5B-BCEF-CC0D856CA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340BB9-2FCE-4D9E-95B7-60D5054F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88EA7F-1EB1-4E44-8A55-ACFF6F4D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9E4C5-D6A5-4060-BBBA-FE0237E55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2C4A0-4023-4AFE-A5BD-93EDB925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65DB9-12AB-4F86-BA89-12CA3E1D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59706-714C-4F39-9D78-D2BFB870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5200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2023年骨科半年工作总结精品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完成手术120余台，其中复杂手术20余台。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参与科室疑难病例讨论20余次。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组织业务学习6次，提高团队专业水平。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开展新业务新技术，如3D打印技术在骨科的应用。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2" r="1713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05" r="16005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成功完成一例高难度脊柱侧弯手术，患者恢复良好。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在科室疑难病例讨论中提出关键性建议，推动病例解决。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在业务学习中获得优秀学员称号。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新业务新技术获得医院创新项目二等奖。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手术中遇到一例复杂骨折，通过团队讨论和查阅资料，制定出最佳手术方案。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在业务学习中发现自身知识储备不足，制定个人学习计划，加强学习。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新业务新技术在推广中遇到困难，通过与相关部门沟通协调，争取更多支持。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在骨科手术中，我们首次引入了3D打印技术，通过打印患者骨骼模型，为手术提供更为精准的导航和定位，提高了手术成功率。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引入3D打印技术辅助手术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在医生的操作下，机器人能够精确地完成手术动作，减轻了医生的负担，并提高了手术的精度和安全性。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开展机器人辅助手术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针对术后康复，我们开发了一套智能化康复系统，通过实时监测患者的康复情况，为患者提供个性化的康复方案，加速了患者的康复进程。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开发智能化康复系统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在半年工作中，我们注重团队协作，医生、护士、康复师等各司其职，紧密配合，确保了工作的顺利进行。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我们鼓励团队成员持续学习新知识、新技术，不断提高自身的专业水平，以满足患者的需求。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始终将患者的利益放在首位，关注患者的感受和需求，提供人性化的服务，赢得了患者的信任和好评。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患者至上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优秀经验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通过引进新技术和加强团队协作，手术成功率较去年同期提升了15%。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手术成功率大幅提升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在半年工作中，患者满意度达到了95%，创历史新高。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患者满意度创新高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团队成员在国内外学术期刊上发表论文10余篇，为骨科领域的发展做出了贡献。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学术研究成果丰硕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突出成绩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部分患者反映医疗服务质量不高，对医生的专业技能和服务态度存在不满。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患者满意度有待提高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一些设备已经使用多年，存在故障率高、维修成本增加等问题，影响诊疗效果。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医疗设备老化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部分流程过于繁琐，导致患者等待时间长，降低了患者就医体验。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医疗流程不够优化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部分医护人员专业技能和知识更新不足，影响医疗服务质量。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医护人员培训不足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医院管理层对日常工作的监督和指导不够，导致一些问题长期存在。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管理不到位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医院在设备更新和医护人员培训方面的投入不足，制约了医疗服务质量的提升。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部分医护人员缺乏责任心和敬业精神，对待工作不够认真。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医护人员责任心不强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医院内部沟通不畅，导致一些问题得不到及时解决。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缺乏有效沟通机制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定期开展患者满意度调查，针对问题进行整改。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加强患者满意度调查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更新医疗设备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优化医疗流程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加强医护人员培训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积极争取资金支持，更新老化设备，提高诊疗效果。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简化流程，提高工作效率，缩短患者等待时间。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定期开展专业技能和知识培训，提升医护人员的服务水平。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https://d.book118.com/117035200132006054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2024-09-29T00:44:14.684</cp:lastPrinted>
  <dcterms:created xsi:type="dcterms:W3CDTF">2024-09-28T16:44:14Z</dcterms:created>
  <dcterms:modified xsi:type="dcterms:W3CDTF">2024-09-28T16:44:16Z</dcterms:modified>
</cp:coreProperties>
</file>