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69149-803B-48C7-AE3B-26049277E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CA7A0-D8DB-44DF-ACB1-99315E729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2612D-EE0A-4331-A27C-FA011EF46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0A1CA-A552-493E-ABFB-35A86424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207FA0-2261-45C6-868E-5BF0A105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972FD-08B5-4317-B254-508A54FC9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F779B-B451-44B5-BB6D-C5CA40DFB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84A18-ED14-4B0A-9466-A0026019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CDD28-2E8A-42B5-994F-A6C6723E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4B8BA-8A85-4436-A8E9-44398BAA1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3171B-FEBF-4282-ADFD-B165FB9B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6143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社交媒体营销的方法与技巧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社交媒体营销具有互动性、即时性、个性化、数据驱动等特征，能够实现精准定位和定向推广，提高品牌知名度和用户参与度。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" b="1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社交媒体营销能够增强与客户的互动和沟通，提升客户满意度和忠诚度。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通过社交媒体平台，企业可以扩大品牌知名度和影响力，吸引更多潜在客户。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社交媒体营销能够促进用户购买意愿，提高销售业绩和转化率。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社交媒体平台如MySpace、Facebook等开始兴起，企业开始尝试在社交媒体上发布广告和推广信息。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随着社交媒体平台的不断发展和用户规模的不断扩大，社交媒体营销成为企业重要的营销手段之一。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125" b="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随着人工智能、大数据等技术的发展，社交媒体营销将更加智能化、精准化，并与其他营销手段进行整合。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明确营销目标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在制定社交媒体营销策略时，首先需要明确营销目标，如提高品牌知名度、促进产品销售或吸引潜在客户等。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设定可量化指标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为了评估营销效果，需要设定可量化的指标，如增加粉丝数量、提高互动率、降低获客成本等。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根据目标制定具体的实施计划，包括内容发布频率、推广渠道、合作对象等。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了解目标受众的特点，包括年龄、性别、兴趣爱好等，以便选择合适的社交媒体平台。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选择主流平台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选择主流的社交媒体平台，如微信、微博、抖音等，确保覆盖更多的潜在客户。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在多个平台上进行测试，根据效果调整策略，集中资源于效果较好的平台。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创作高质量内容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注重内容的质量，包括文字表达、图片设计、视频制作等方面，以吸引用户关注。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确保内容风格与品牌形象保持一致，提升品牌认知度。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确定内容主题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根据营销目标确定内容主题，如产品介绍、品牌故事、行业动态等。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0789" r="1078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及时回复用户的评论和问题，增强用户参与感和忠诚度。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及时回复评论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发起话题讨论，引导用户参与互动，提高用户粘性。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发起话题讨论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举办线上活动或竞赛，吸引用户参与，增加品牌曝光度。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举办线上活动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对收集到的数据进行深入分析，评估营销活动的实际效果，找出存在的问题和改进方向。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根据分析结果调整优化营销策略和实施计划，提高营销效果。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通过数据监测工具对社交媒体营销活动进行实时监测，收集相关数据。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社交媒体营销技巧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https://d.book118.com/117036143156006046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2024-09-22T04:22:48.146</cp:lastPrinted>
  <dcterms:created xsi:type="dcterms:W3CDTF">2024-09-21T20:22:48Z</dcterms:created>
  <dcterms:modified xsi:type="dcterms:W3CDTF">2024-09-21T20:22:50Z</dcterms:modified>
</cp:coreProperties>
</file>